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8"/>
  </p:notesMasterIdLst>
  <p:sldIdLst>
    <p:sldId id="256" r:id="rId5"/>
    <p:sldId id="257" r:id="rId6"/>
    <p:sldId id="270" r:id="rId7"/>
    <p:sldId id="285" r:id="rId8"/>
    <p:sldId id="260" r:id="rId9"/>
    <p:sldId id="265" r:id="rId10"/>
    <p:sldId id="277" r:id="rId11"/>
    <p:sldId id="282" r:id="rId12"/>
    <p:sldId id="273" r:id="rId13"/>
    <p:sldId id="274" r:id="rId14"/>
    <p:sldId id="284" r:id="rId15"/>
    <p:sldId id="266" r:id="rId16"/>
    <p:sldId id="272" r:id="rId17"/>
    <p:sldId id="264" r:id="rId18"/>
    <p:sldId id="279" r:id="rId19"/>
    <p:sldId id="278" r:id="rId20"/>
    <p:sldId id="259" r:id="rId21"/>
    <p:sldId id="268" r:id="rId22"/>
    <p:sldId id="280" r:id="rId23"/>
    <p:sldId id="286" r:id="rId24"/>
    <p:sldId id="261" r:id="rId25"/>
    <p:sldId id="262" r:id="rId26"/>
    <p:sldId id="263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A0693-A749-C4A7-26A2-1BE4E2D1E466}" v="693" dt="2024-03-11T22:14:38.656"/>
    <p1510:client id="{2E29C955-099F-26C5-0580-E6E485E66C75}" v="704" dt="2024-03-12T04:13:25.938"/>
    <p1510:client id="{3691524B-8669-A189-781D-1CCA163BDCE6}" v="37" dt="2024-03-12T05:03:12.645"/>
    <p1510:client id="{5C08E6D3-3814-ADFC-AB8F-96F008B21996}" v="1345" dt="2024-03-12T03:38:22.617"/>
    <p1510:client id="{9B78677E-5960-A609-29D5-3BCFF35FB5C8}" v="1596" dt="2024-03-12T02:27:35.450"/>
    <p1510:client id="{A6F08851-2E80-317B-AB5F-4C0409093A8C}" v="1" dt="2024-03-10T22:21:36.475"/>
    <p1510:client id="{AE0BBC5A-AD22-8EFC-B992-A6AD6222FAAB}" v="860" dt="2024-03-12T00:28:54.772"/>
    <p1510:client id="{BCE22710-E9FA-E2C6-4ABF-16B6F8D70F63}" v="124" dt="2024-03-12T04:57:06.179"/>
    <p1510:client id="{BFB6F8B4-CE89-0B0F-4C42-943DFE78E859}" v="130" dt="2024-03-12T00:27:50.655"/>
    <p1510:client id="{C070D197-3EBF-4B8E-3E21-07E7A9DB0285}" v="730" dt="2024-03-12T05:02:36.994"/>
    <p1510:client id="{C3D8453F-E602-038E-13BD-966CD5294797}" v="165" dt="2024-03-12T01:25:28.678"/>
    <p1510:client id="{D2DA2FA8-153B-5E44-DF99-89D3C9B16AC9}" v="1638" dt="2024-03-12T05:48:54.530"/>
    <p1510:client id="{D95208CF-5FB0-DF82-6E45-184C667D9A4B}" v="207" dt="2024-03-12T04:39:51.427"/>
    <p1510:client id="{DB033961-CF78-BE1A-8A8C-864DD2962643}" v="122" dt="2024-03-12T04:32:57.940"/>
    <p1510:client id="{F7B25CB3-3C8A-F7D7-2D2C-F24CC09287DD}" v="41" dt="2024-03-12T04:46:03.284"/>
    <p1510:client id="{FE94EBAA-CAFE-671E-61E5-D957067ACBAA}" v="323" dt="2024-03-10T20:56:47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 J. Ritter" userId="S::ritter4x@uw.edu::3afd6eac-787c-440e-9611-6b8741c2a424" providerId="AD" clId="Web-{D2DA2FA8-153B-5E44-DF99-89D3C9B16AC9}"/>
    <pc:docChg chg="addSld modSld sldOrd">
      <pc:chgData name="Cooper J. Ritter" userId="S::ritter4x@uw.edu::3afd6eac-787c-440e-9611-6b8741c2a424" providerId="AD" clId="Web-{D2DA2FA8-153B-5E44-DF99-89D3C9B16AC9}" dt="2024-03-12T05:48:54.092" v="1684" actId="20577"/>
      <pc:docMkLst>
        <pc:docMk/>
      </pc:docMkLst>
      <pc:sldChg chg="modSp modNotes">
        <pc:chgData name="Cooper J. Ritter" userId="S::ritter4x@uw.edu::3afd6eac-787c-440e-9611-6b8741c2a424" providerId="AD" clId="Web-{D2DA2FA8-153B-5E44-DF99-89D3C9B16AC9}" dt="2024-03-12T05:46:09.955" v="1668" actId="1076"/>
        <pc:sldMkLst>
          <pc:docMk/>
          <pc:sldMk cId="0" sldId="257"/>
        </pc:sldMkLst>
        <pc:spChg chg="mod">
          <ac:chgData name="Cooper J. Ritter" userId="S::ritter4x@uw.edu::3afd6eac-787c-440e-9611-6b8741c2a424" providerId="AD" clId="Web-{D2DA2FA8-153B-5E44-DF99-89D3C9B16AC9}" dt="2024-03-12T05:46:09.955" v="1668" actId="1076"/>
          <ac:spMkLst>
            <pc:docMk/>
            <pc:sldMk cId="0" sldId="257"/>
            <ac:spMk id="93" creationId="{00000000-0000-0000-0000-000000000000}"/>
          </ac:spMkLst>
        </pc:spChg>
      </pc:sldChg>
      <pc:sldChg chg="modNotes">
        <pc:chgData name="Cooper J. Ritter" userId="S::ritter4x@uw.edu::3afd6eac-787c-440e-9611-6b8741c2a424" providerId="AD" clId="Web-{D2DA2FA8-153B-5E44-DF99-89D3C9B16AC9}" dt="2024-03-12T02:17:07.492" v="65"/>
        <pc:sldMkLst>
          <pc:docMk/>
          <pc:sldMk cId="0" sldId="258"/>
        </pc:sldMkLst>
      </pc:sldChg>
      <pc:sldChg chg="ord modNotes">
        <pc:chgData name="Cooper J. Ritter" userId="S::ritter4x@uw.edu::3afd6eac-787c-440e-9611-6b8741c2a424" providerId="AD" clId="Web-{D2DA2FA8-153B-5E44-DF99-89D3C9B16AC9}" dt="2024-03-12T02:18:32.760" v="103"/>
        <pc:sldMkLst>
          <pc:docMk/>
          <pc:sldMk cId="0" sldId="259"/>
        </pc:sldMkLst>
      </pc:sldChg>
      <pc:sldChg chg="modSp modNotes">
        <pc:chgData name="Cooper J. Ritter" userId="S::ritter4x@uw.edu::3afd6eac-787c-440e-9611-6b8741c2a424" providerId="AD" clId="Web-{D2DA2FA8-153B-5E44-DF99-89D3C9B16AC9}" dt="2024-03-12T05:41:40.997" v="1650" actId="20577"/>
        <pc:sldMkLst>
          <pc:docMk/>
          <pc:sldMk cId="0" sldId="260"/>
        </pc:sldMkLst>
        <pc:spChg chg="mod">
          <ac:chgData name="Cooper J. Ritter" userId="S::ritter4x@uw.edu::3afd6eac-787c-440e-9611-6b8741c2a424" providerId="AD" clId="Web-{D2DA2FA8-153B-5E44-DF99-89D3C9B16AC9}" dt="2024-03-12T05:41:40.997" v="1650" actId="20577"/>
          <ac:spMkLst>
            <pc:docMk/>
            <pc:sldMk cId="0" sldId="260"/>
            <ac:spMk id="111" creationId="{00000000-0000-0000-0000-000000000000}"/>
          </ac:spMkLst>
        </pc:spChg>
      </pc:sldChg>
      <pc:sldChg chg="modNotes">
        <pc:chgData name="Cooper J. Ritter" userId="S::ritter4x@uw.edu::3afd6eac-787c-440e-9611-6b8741c2a424" providerId="AD" clId="Web-{D2DA2FA8-153B-5E44-DF99-89D3C9B16AC9}" dt="2024-03-12T02:18:41.667" v="106"/>
        <pc:sldMkLst>
          <pc:docMk/>
          <pc:sldMk cId="0" sldId="261"/>
        </pc:sldMkLst>
      </pc:sldChg>
      <pc:sldChg chg="modNotes">
        <pc:chgData name="Cooper J. Ritter" userId="S::ritter4x@uw.edu::3afd6eac-787c-440e-9611-6b8741c2a424" providerId="AD" clId="Web-{D2DA2FA8-153B-5E44-DF99-89D3C9B16AC9}" dt="2024-03-12T02:36:53.468" v="133"/>
        <pc:sldMkLst>
          <pc:docMk/>
          <pc:sldMk cId="0" sldId="262"/>
        </pc:sldMkLst>
      </pc:sldChg>
      <pc:sldChg chg="modNotes">
        <pc:chgData name="Cooper J. Ritter" userId="S::ritter4x@uw.edu::3afd6eac-787c-440e-9611-6b8741c2a424" providerId="AD" clId="Web-{D2DA2FA8-153B-5E44-DF99-89D3C9B16AC9}" dt="2024-03-12T02:36:57.187" v="136"/>
        <pc:sldMkLst>
          <pc:docMk/>
          <pc:sldMk cId="0" sldId="263"/>
        </pc:sldMkLst>
      </pc:sldChg>
      <pc:sldChg chg="modSp modNotes">
        <pc:chgData name="Cooper J. Ritter" userId="S::ritter4x@uw.edu::3afd6eac-787c-440e-9611-6b8741c2a424" providerId="AD" clId="Web-{D2DA2FA8-153B-5E44-DF99-89D3C9B16AC9}" dt="2024-03-12T05:44:46.651" v="1667" actId="20577"/>
        <pc:sldMkLst>
          <pc:docMk/>
          <pc:sldMk cId="2577610260" sldId="264"/>
        </pc:sldMkLst>
        <pc:spChg chg="mod">
          <ac:chgData name="Cooper J. Ritter" userId="S::ritter4x@uw.edu::3afd6eac-787c-440e-9611-6b8741c2a424" providerId="AD" clId="Web-{D2DA2FA8-153B-5E44-DF99-89D3C9B16AC9}" dt="2024-03-11T21:40:50.518" v="2" actId="20577"/>
          <ac:spMkLst>
            <pc:docMk/>
            <pc:sldMk cId="2577610260" sldId="264"/>
            <ac:spMk id="98" creationId="{00000000-0000-0000-0000-000000000000}"/>
          </ac:spMkLst>
        </pc:spChg>
        <pc:spChg chg="mod">
          <ac:chgData name="Cooper J. Ritter" userId="S::ritter4x@uw.edu::3afd6eac-787c-440e-9611-6b8741c2a424" providerId="AD" clId="Web-{D2DA2FA8-153B-5E44-DF99-89D3C9B16AC9}" dt="2024-03-12T05:44:46.651" v="1667" actId="20577"/>
          <ac:spMkLst>
            <pc:docMk/>
            <pc:sldMk cId="2577610260" sldId="264"/>
            <ac:spMk id="99" creationId="{00000000-0000-0000-0000-000000000000}"/>
          </ac:spMkLst>
        </pc:spChg>
        <pc:picChg chg="mod">
          <ac:chgData name="Cooper J. Ritter" userId="S::ritter4x@uw.edu::3afd6eac-787c-440e-9611-6b8741c2a424" providerId="AD" clId="Web-{D2DA2FA8-153B-5E44-DF99-89D3C9B16AC9}" dt="2024-03-12T05:44:38.198" v="1664" actId="1076"/>
          <ac:picMkLst>
            <pc:docMk/>
            <pc:sldMk cId="2577610260" sldId="264"/>
            <ac:picMk id="2" creationId="{A0D7E152-6F85-DC94-E95C-03DF415B2560}"/>
          </ac:picMkLst>
        </pc:picChg>
      </pc:sldChg>
      <pc:sldChg chg="modNotes">
        <pc:chgData name="Cooper J. Ritter" userId="S::ritter4x@uw.edu::3afd6eac-787c-440e-9611-6b8741c2a424" providerId="AD" clId="Web-{D2DA2FA8-153B-5E44-DF99-89D3C9B16AC9}" dt="2024-03-12T02:17:14.539" v="71"/>
        <pc:sldMkLst>
          <pc:docMk/>
          <pc:sldMk cId="2114018645" sldId="265"/>
        </pc:sldMkLst>
      </pc:sldChg>
      <pc:sldChg chg="modNotes">
        <pc:chgData name="Cooper J. Ritter" userId="S::ritter4x@uw.edu::3afd6eac-787c-440e-9611-6b8741c2a424" providerId="AD" clId="Web-{D2DA2FA8-153B-5E44-DF99-89D3C9B16AC9}" dt="2024-03-12T02:17:49.946" v="88"/>
        <pc:sldMkLst>
          <pc:docMk/>
          <pc:sldMk cId="871661267" sldId="266"/>
        </pc:sldMkLst>
      </pc:sldChg>
      <pc:sldChg chg="modNotes">
        <pc:chgData name="Cooper J. Ritter" userId="S::ritter4x@uw.edu::3afd6eac-787c-440e-9611-6b8741c2a424" providerId="AD" clId="Web-{D2DA2FA8-153B-5E44-DF99-89D3C9B16AC9}" dt="2024-03-12T02:17:59.946" v="93"/>
        <pc:sldMkLst>
          <pc:docMk/>
          <pc:sldMk cId="2509906456" sldId="268"/>
        </pc:sldMkLst>
      </pc:sldChg>
      <pc:sldChg chg="modSp modNotes">
        <pc:chgData name="Cooper J. Ritter" userId="S::ritter4x@uw.edu::3afd6eac-787c-440e-9611-6b8741c2a424" providerId="AD" clId="Web-{D2DA2FA8-153B-5E44-DF99-89D3C9B16AC9}" dt="2024-03-12T05:46:48.942" v="1676" actId="20577"/>
        <pc:sldMkLst>
          <pc:docMk/>
          <pc:sldMk cId="973362573" sldId="270"/>
        </pc:sldMkLst>
        <pc:spChg chg="mod">
          <ac:chgData name="Cooper J. Ritter" userId="S::ritter4x@uw.edu::3afd6eac-787c-440e-9611-6b8741c2a424" providerId="AD" clId="Web-{D2DA2FA8-153B-5E44-DF99-89D3C9B16AC9}" dt="2024-03-12T05:46:48.942" v="1676" actId="20577"/>
          <ac:spMkLst>
            <pc:docMk/>
            <pc:sldMk cId="973362573" sldId="270"/>
            <ac:spMk id="3" creationId="{5EC6D3AE-2FD6-5C97-192B-9927CFE5192A}"/>
          </ac:spMkLst>
        </pc:spChg>
      </pc:sldChg>
      <pc:sldChg chg="modNotes">
        <pc:chgData name="Cooper J. Ritter" userId="S::ritter4x@uw.edu::3afd6eac-787c-440e-9611-6b8741c2a424" providerId="AD" clId="Web-{D2DA2FA8-153B-5E44-DF99-89D3C9B16AC9}" dt="2024-03-12T02:17:42.774" v="85"/>
        <pc:sldMkLst>
          <pc:docMk/>
          <pc:sldMk cId="2707458875" sldId="271"/>
        </pc:sldMkLst>
      </pc:sldChg>
      <pc:sldChg chg="modNotes">
        <pc:chgData name="Cooper J. Ritter" userId="S::ritter4x@uw.edu::3afd6eac-787c-440e-9611-6b8741c2a424" providerId="AD" clId="Web-{D2DA2FA8-153B-5E44-DF99-89D3C9B16AC9}" dt="2024-03-12T02:17:52.524" v="89"/>
        <pc:sldMkLst>
          <pc:docMk/>
          <pc:sldMk cId="1986597516" sldId="272"/>
        </pc:sldMkLst>
      </pc:sldChg>
      <pc:sldChg chg="addSp delSp modSp modNotes">
        <pc:chgData name="Cooper J. Ritter" userId="S::ritter4x@uw.edu::3afd6eac-787c-440e-9611-6b8741c2a424" providerId="AD" clId="Web-{D2DA2FA8-153B-5E44-DF99-89D3C9B16AC9}" dt="2024-03-12T05:48:54.092" v="1684" actId="20577"/>
        <pc:sldMkLst>
          <pc:docMk/>
          <pc:sldMk cId="3520024036" sldId="273"/>
        </pc:sldMkLst>
        <pc:spChg chg="mod">
          <ac:chgData name="Cooper J. Ritter" userId="S::ritter4x@uw.edu::3afd6eac-787c-440e-9611-6b8741c2a424" providerId="AD" clId="Web-{D2DA2FA8-153B-5E44-DF99-89D3C9B16AC9}" dt="2024-03-12T04:49:02.398" v="424" actId="20577"/>
          <ac:spMkLst>
            <pc:docMk/>
            <pc:sldMk cId="3520024036" sldId="273"/>
            <ac:spMk id="2" creationId="{324A4563-E24F-D7BE-7D68-4DE795CFCDE5}"/>
          </ac:spMkLst>
        </pc:spChg>
        <pc:spChg chg="add del mod">
          <ac:chgData name="Cooper J. Ritter" userId="S::ritter4x@uw.edu::3afd6eac-787c-440e-9611-6b8741c2a424" providerId="AD" clId="Web-{D2DA2FA8-153B-5E44-DF99-89D3C9B16AC9}" dt="2024-03-12T05:48:54.092" v="1684" actId="20577"/>
          <ac:spMkLst>
            <pc:docMk/>
            <pc:sldMk cId="3520024036" sldId="273"/>
            <ac:spMk id="3" creationId="{535C9979-E85F-A13A-2504-BEDABFA6204E}"/>
          </ac:spMkLst>
        </pc:spChg>
        <pc:spChg chg="add del mod">
          <ac:chgData name="Cooper J. Ritter" userId="S::ritter4x@uw.edu::3afd6eac-787c-440e-9611-6b8741c2a424" providerId="AD" clId="Web-{D2DA2FA8-153B-5E44-DF99-89D3C9B16AC9}" dt="2024-03-12T05:15:56.786" v="1248"/>
          <ac:spMkLst>
            <pc:docMk/>
            <pc:sldMk cId="3520024036" sldId="273"/>
            <ac:spMk id="6" creationId="{B1D630F3-DA19-35AA-90D3-72BF0BAEAB78}"/>
          </ac:spMkLst>
        </pc:spChg>
        <pc:picChg chg="mod">
          <ac:chgData name="Cooper J. Ritter" userId="S::ritter4x@uw.edu::3afd6eac-787c-440e-9611-6b8741c2a424" providerId="AD" clId="Web-{D2DA2FA8-153B-5E44-DF99-89D3C9B16AC9}" dt="2024-03-12T05:22:38.535" v="1291" actId="1076"/>
          <ac:picMkLst>
            <pc:docMk/>
            <pc:sldMk cId="3520024036" sldId="273"/>
            <ac:picMk id="4" creationId="{9899B4F7-99CC-D63E-259A-B86D0D3E6FE8}"/>
          </ac:picMkLst>
        </pc:picChg>
        <pc:picChg chg="mod">
          <ac:chgData name="Cooper J. Ritter" userId="S::ritter4x@uw.edu::3afd6eac-787c-440e-9611-6b8741c2a424" providerId="AD" clId="Web-{D2DA2FA8-153B-5E44-DF99-89D3C9B16AC9}" dt="2024-03-12T05:22:31.269" v="1288" actId="1076"/>
          <ac:picMkLst>
            <pc:docMk/>
            <pc:sldMk cId="3520024036" sldId="273"/>
            <ac:picMk id="7" creationId="{6100ACA5-C744-A973-5354-72BA718CD42A}"/>
          </ac:picMkLst>
        </pc:picChg>
        <pc:picChg chg="mod">
          <ac:chgData name="Cooper J. Ritter" userId="S::ritter4x@uw.edu::3afd6eac-787c-440e-9611-6b8741c2a424" providerId="AD" clId="Web-{D2DA2FA8-153B-5E44-DF99-89D3C9B16AC9}" dt="2024-03-12T05:22:22.784" v="1284" actId="1076"/>
          <ac:picMkLst>
            <pc:docMk/>
            <pc:sldMk cId="3520024036" sldId="273"/>
            <ac:picMk id="8" creationId="{065307BC-B415-D989-320C-D623AB3DDEF7}"/>
          </ac:picMkLst>
        </pc:picChg>
      </pc:sldChg>
      <pc:sldChg chg="modSp modNotes">
        <pc:chgData name="Cooper J. Ritter" userId="S::ritter4x@uw.edu::3afd6eac-787c-440e-9611-6b8741c2a424" providerId="AD" clId="Web-{D2DA2FA8-153B-5E44-DF99-89D3C9B16AC9}" dt="2024-03-12T05:43:19.379" v="1660" actId="20577"/>
        <pc:sldMkLst>
          <pc:docMk/>
          <pc:sldMk cId="1985782854" sldId="274"/>
        </pc:sldMkLst>
        <pc:spChg chg="mod">
          <ac:chgData name="Cooper J. Ritter" userId="S::ritter4x@uw.edu::3afd6eac-787c-440e-9611-6b8741c2a424" providerId="AD" clId="Web-{D2DA2FA8-153B-5E44-DF99-89D3C9B16AC9}" dt="2024-03-12T04:49:07.430" v="431" actId="20577"/>
          <ac:spMkLst>
            <pc:docMk/>
            <pc:sldMk cId="1985782854" sldId="274"/>
            <ac:spMk id="2" creationId="{324A4563-E24F-D7BE-7D68-4DE795CFCDE5}"/>
          </ac:spMkLst>
        </pc:spChg>
        <pc:spChg chg="mod">
          <ac:chgData name="Cooper J. Ritter" userId="S::ritter4x@uw.edu::3afd6eac-787c-440e-9611-6b8741c2a424" providerId="AD" clId="Web-{D2DA2FA8-153B-5E44-DF99-89D3C9B16AC9}" dt="2024-03-12T05:43:19.379" v="1660" actId="20577"/>
          <ac:spMkLst>
            <pc:docMk/>
            <pc:sldMk cId="1985782854" sldId="274"/>
            <ac:spMk id="3" creationId="{535C9979-E85F-A13A-2504-BEDABFA6204E}"/>
          </ac:spMkLst>
        </pc:spChg>
      </pc:sldChg>
      <pc:sldChg chg="modNotes">
        <pc:chgData name="Cooper J. Ritter" userId="S::ritter4x@uw.edu::3afd6eac-787c-440e-9611-6b8741c2a424" providerId="AD" clId="Web-{D2DA2FA8-153B-5E44-DF99-89D3C9B16AC9}" dt="2024-03-12T02:17:30.336" v="77"/>
        <pc:sldMkLst>
          <pc:docMk/>
          <pc:sldMk cId="424426299" sldId="275"/>
        </pc:sldMkLst>
      </pc:sldChg>
      <pc:sldChg chg="ord modNotes">
        <pc:chgData name="Cooper J. Ritter" userId="S::ritter4x@uw.edu::3afd6eac-787c-440e-9611-6b8741c2a424" providerId="AD" clId="Web-{D2DA2FA8-153B-5E44-DF99-89D3C9B16AC9}" dt="2024-03-12T02:26:32.057" v="130"/>
        <pc:sldMkLst>
          <pc:docMk/>
          <pc:sldMk cId="3866013803" sldId="277"/>
        </pc:sldMkLst>
      </pc:sldChg>
      <pc:sldChg chg="addSp delSp modSp new modNotes">
        <pc:chgData name="Cooper J. Ritter" userId="S::ritter4x@uw.edu::3afd6eac-787c-440e-9611-6b8741c2a424" providerId="AD" clId="Web-{D2DA2FA8-153B-5E44-DF99-89D3C9B16AC9}" dt="2024-03-12T02:18:20.056" v="99"/>
        <pc:sldMkLst>
          <pc:docMk/>
          <pc:sldMk cId="1631800161" sldId="278"/>
        </pc:sldMkLst>
        <pc:spChg chg="del mod">
          <ac:chgData name="Cooper J. Ritter" userId="S::ritter4x@uw.edu::3afd6eac-787c-440e-9611-6b8741c2a424" providerId="AD" clId="Web-{D2DA2FA8-153B-5E44-DF99-89D3C9B16AC9}" dt="2024-03-12T00:12:13.380" v="11"/>
          <ac:spMkLst>
            <pc:docMk/>
            <pc:sldMk cId="1631800161" sldId="278"/>
            <ac:spMk id="3" creationId="{D75F90CF-DBEF-9DD1-4202-AB3F9E8D8216}"/>
          </ac:spMkLst>
        </pc:spChg>
        <pc:picChg chg="add mod">
          <ac:chgData name="Cooper J. Ritter" userId="S::ritter4x@uw.edu::3afd6eac-787c-440e-9611-6b8741c2a424" providerId="AD" clId="Web-{D2DA2FA8-153B-5E44-DF99-89D3C9B16AC9}" dt="2024-03-12T00:12:16.427" v="13" actId="1076"/>
          <ac:picMkLst>
            <pc:docMk/>
            <pc:sldMk cId="1631800161" sldId="278"/>
            <ac:picMk id="4" creationId="{A57D5891-EF14-938F-60F3-4A39A5FB6F41}"/>
          </ac:picMkLst>
        </pc:picChg>
      </pc:sldChg>
      <pc:sldChg chg="modSp add replId">
        <pc:chgData name="Cooper J. Ritter" userId="S::ritter4x@uw.edu::3afd6eac-787c-440e-9611-6b8741c2a424" providerId="AD" clId="Web-{D2DA2FA8-153B-5E44-DF99-89D3C9B16AC9}" dt="2024-03-12T02:20:48.655" v="129" actId="20577"/>
        <pc:sldMkLst>
          <pc:docMk/>
          <pc:sldMk cId="2716289667" sldId="279"/>
        </pc:sldMkLst>
        <pc:spChg chg="mod">
          <ac:chgData name="Cooper J. Ritter" userId="S::ritter4x@uw.edu::3afd6eac-787c-440e-9611-6b8741c2a424" providerId="AD" clId="Web-{D2DA2FA8-153B-5E44-DF99-89D3C9B16AC9}" dt="2024-03-12T02:20:24.701" v="127" actId="20577"/>
          <ac:spMkLst>
            <pc:docMk/>
            <pc:sldMk cId="2716289667" sldId="279"/>
            <ac:spMk id="98" creationId="{00000000-0000-0000-0000-000000000000}"/>
          </ac:spMkLst>
        </pc:spChg>
        <pc:spChg chg="mod">
          <ac:chgData name="Cooper J. Ritter" userId="S::ritter4x@uw.edu::3afd6eac-787c-440e-9611-6b8741c2a424" providerId="AD" clId="Web-{D2DA2FA8-153B-5E44-DF99-89D3C9B16AC9}" dt="2024-03-12T02:20:48.655" v="129" actId="20577"/>
          <ac:spMkLst>
            <pc:docMk/>
            <pc:sldMk cId="2716289667" sldId="279"/>
            <ac:spMk id="99" creationId="{00000000-0000-0000-0000-000000000000}"/>
          </ac:spMkLst>
        </pc:spChg>
      </pc:sldChg>
      <pc:sldChg chg="modSp new">
        <pc:chgData name="Cooper J. Ritter" userId="S::ritter4x@uw.edu::3afd6eac-787c-440e-9611-6b8741c2a424" providerId="AD" clId="Web-{D2DA2FA8-153B-5E44-DF99-89D3C9B16AC9}" dt="2024-03-12T02:06:48.752" v="24" actId="20577"/>
        <pc:sldMkLst>
          <pc:docMk/>
          <pc:sldMk cId="3344371971" sldId="279"/>
        </pc:sldMkLst>
        <pc:spChg chg="mod">
          <ac:chgData name="Cooper J. Ritter" userId="S::ritter4x@uw.edu::3afd6eac-787c-440e-9611-6b8741c2a424" providerId="AD" clId="Web-{D2DA2FA8-153B-5E44-DF99-89D3C9B16AC9}" dt="2024-03-12T02:06:48.752" v="24" actId="20577"/>
          <ac:spMkLst>
            <pc:docMk/>
            <pc:sldMk cId="3344371971" sldId="279"/>
            <ac:spMk id="2" creationId="{BF4BDAF9-8692-9967-9DC4-377B809C714D}"/>
          </ac:spMkLst>
        </pc:spChg>
      </pc:sldChg>
      <pc:sldChg chg="modSp">
        <pc:chgData name="Cooper J. Ritter" userId="S::ritter4x@uw.edu::3afd6eac-787c-440e-9611-6b8741c2a424" providerId="AD" clId="Web-{D2DA2FA8-153B-5E44-DF99-89D3C9B16AC9}" dt="2024-03-12T05:47:52.353" v="1680" actId="14100"/>
        <pc:sldMkLst>
          <pc:docMk/>
          <pc:sldMk cId="3546606440" sldId="282"/>
        </pc:sldMkLst>
        <pc:spChg chg="mod">
          <ac:chgData name="Cooper J. Ritter" userId="S::ritter4x@uw.edu::3afd6eac-787c-440e-9611-6b8741c2a424" providerId="AD" clId="Web-{D2DA2FA8-153B-5E44-DF99-89D3C9B16AC9}" dt="2024-03-12T05:47:52.353" v="1680" actId="14100"/>
          <ac:spMkLst>
            <pc:docMk/>
            <pc:sldMk cId="3546606440" sldId="282"/>
            <ac:spMk id="11" creationId="{94FD1276-D6F9-DCC2-C290-951ED62AFEC9}"/>
          </ac:spMkLst>
        </pc:spChg>
      </pc:sldChg>
      <pc:sldChg chg="modSp">
        <pc:chgData name="Cooper J. Ritter" userId="S::ritter4x@uw.edu::3afd6eac-787c-440e-9611-6b8741c2a424" providerId="AD" clId="Web-{D2DA2FA8-153B-5E44-DF99-89D3C9B16AC9}" dt="2024-03-12T05:47:00.958" v="1679" actId="20577"/>
        <pc:sldMkLst>
          <pc:docMk/>
          <pc:sldMk cId="3661629214" sldId="285"/>
        </pc:sldMkLst>
        <pc:spChg chg="mod">
          <ac:chgData name="Cooper J. Ritter" userId="S::ritter4x@uw.edu::3afd6eac-787c-440e-9611-6b8741c2a424" providerId="AD" clId="Web-{D2DA2FA8-153B-5E44-DF99-89D3C9B16AC9}" dt="2024-03-12T05:47:00.958" v="1679" actId="20577"/>
          <ac:spMkLst>
            <pc:docMk/>
            <pc:sldMk cId="3661629214" sldId="285"/>
            <ac:spMk id="111" creationId="{00000000-0000-0000-0000-000000000000}"/>
          </ac:spMkLst>
        </pc:spChg>
      </pc:sldChg>
    </pc:docChg>
  </pc:docChgLst>
  <pc:docChgLst>
    <pc:chgData name="Cooper J. Ritter" userId="S::ritter4x@uw.edu::3afd6eac-787c-440e-9611-6b8741c2a424" providerId="AD" clId="Web-{28F80581-2C5F-567F-3833-30AF649ACC8A}"/>
    <pc:docChg chg="addSld delSld modSld sldOrd addMainMaster delMainMaster">
      <pc:chgData name="Cooper J. Ritter" userId="S::ritter4x@uw.edu::3afd6eac-787c-440e-9611-6b8741c2a424" providerId="AD" clId="Web-{28F80581-2C5F-567F-3833-30AF649ACC8A}" dt="2024-03-09T10:48:07.269" v="287" actId="1076"/>
      <pc:docMkLst>
        <pc:docMk/>
      </pc:docMkLst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0" sldId="256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56"/>
            <ac:spMk id="86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56"/>
            <ac:spMk id="87" creationId="{00000000-0000-0000-0000-0000000000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0" sldId="257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57"/>
            <ac:spMk id="92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57"/>
            <ac:spMk id="93" creationId="{00000000-0000-0000-0000-0000000000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0" sldId="258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58"/>
            <ac:spMk id="98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58"/>
            <ac:spMk id="99" creationId="{00000000-0000-0000-0000-0000000000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0" sldId="259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59"/>
            <ac:spMk id="104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59"/>
            <ac:spMk id="105" creationId="{00000000-0000-0000-0000-0000000000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0" sldId="260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60"/>
            <ac:spMk id="110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60"/>
            <ac:spMk id="111" creationId="{00000000-0000-0000-0000-0000000000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0" sldId="261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61"/>
            <ac:spMk id="116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61"/>
            <ac:spMk id="117" creationId="{00000000-0000-0000-0000-0000000000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0" sldId="262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62"/>
            <ac:spMk id="122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62"/>
            <ac:spMk id="123" creationId="{00000000-0000-0000-0000-0000000000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0" sldId="263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63"/>
            <ac:spMk id="128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0" sldId="263"/>
            <ac:spMk id="129" creationId="{00000000-0000-0000-0000-000000000000}"/>
          </ac:spMkLst>
        </pc:spChg>
      </pc:sldChg>
      <pc:sldChg chg="addSp modSp mod modClrScheme chgLayout">
        <pc:chgData name="Cooper J. Ritter" userId="S::ritter4x@uw.edu::3afd6eac-787c-440e-9611-6b8741c2a424" providerId="AD" clId="Web-{28F80581-2C5F-567F-3833-30AF649ACC8A}" dt="2024-03-09T10:37:08.448" v="236" actId="1076"/>
        <pc:sldMkLst>
          <pc:docMk/>
          <pc:sldMk cId="2577610260" sldId="264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2577610260" sldId="264"/>
            <ac:spMk id="98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6:10.991" v="227" actId="14100"/>
          <ac:spMkLst>
            <pc:docMk/>
            <pc:sldMk cId="2577610260" sldId="264"/>
            <ac:spMk id="99" creationId="{00000000-0000-0000-0000-000000000000}"/>
          </ac:spMkLst>
        </pc:spChg>
        <pc:picChg chg="add mod modCrop">
          <ac:chgData name="Cooper J. Ritter" userId="S::ritter4x@uw.edu::3afd6eac-787c-440e-9611-6b8741c2a424" providerId="AD" clId="Web-{28F80581-2C5F-567F-3833-30AF649ACC8A}" dt="2024-03-09T10:37:08.448" v="236" actId="1076"/>
          <ac:picMkLst>
            <pc:docMk/>
            <pc:sldMk cId="2577610260" sldId="264"/>
            <ac:picMk id="2" creationId="{A0D7E152-6F85-DC94-E95C-03DF415B2560}"/>
          </ac:picMkLst>
        </pc:pic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2114018645" sldId="265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2114018645" sldId="265"/>
            <ac:spMk id="98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2114018645" sldId="265"/>
            <ac:spMk id="99" creationId="{00000000-0000-0000-0000-0000000000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871661267" sldId="266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871661267" sldId="266"/>
            <ac:spMk id="98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871661267" sldId="266"/>
            <ac:spMk id="99" creationId="{00000000-0000-0000-0000-0000000000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2509906456" sldId="268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2509906456" sldId="268"/>
            <ac:spMk id="98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2509906456" sldId="268"/>
            <ac:spMk id="99" creationId="{00000000-0000-0000-0000-0000000000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2155082465" sldId="269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2155082465" sldId="269"/>
            <ac:spMk id="2" creationId="{2256247B-B873-821F-702D-9DC7A12564F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2155082465" sldId="269"/>
            <ac:spMk id="3" creationId="{2F2F2A68-D08E-277B-E054-5B63EEAB55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973362573" sldId="270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973362573" sldId="270"/>
            <ac:spMk id="2" creationId="{BE728B97-1D9F-7980-C0B3-CD1FC855EEE6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973362573" sldId="270"/>
            <ac:spMk id="3" creationId="{5EC6D3AE-2FD6-5C97-192B-9927CFE5192A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2707458875" sldId="271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2707458875" sldId="271"/>
            <ac:spMk id="98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2707458875" sldId="271"/>
            <ac:spMk id="99" creationId="{00000000-0000-0000-0000-000000000000}"/>
          </ac:spMkLst>
        </pc:spChg>
      </pc:sldChg>
      <pc:sldChg chg="modSp mod modClrScheme chgLayout">
        <pc:chgData name="Cooper J. Ritter" userId="S::ritter4x@uw.edu::3afd6eac-787c-440e-9611-6b8741c2a424" providerId="AD" clId="Web-{28F80581-2C5F-567F-3833-30AF649ACC8A}" dt="2024-03-09T10:35:05.940" v="209"/>
        <pc:sldMkLst>
          <pc:docMk/>
          <pc:sldMk cId="1986597516" sldId="272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1986597516" sldId="272"/>
            <ac:spMk id="98" creationId="{00000000-0000-0000-0000-000000000000}"/>
          </ac:spMkLst>
        </pc:spChg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1986597516" sldId="272"/>
            <ac:spMk id="99" creationId="{00000000-0000-0000-0000-000000000000}"/>
          </ac:spMkLst>
        </pc:spChg>
      </pc:sldChg>
      <pc:sldChg chg="addSp delSp modSp new mod modClrScheme chgLayout">
        <pc:chgData name="Cooper J. Ritter" userId="S::ritter4x@uw.edu::3afd6eac-787c-440e-9611-6b8741c2a424" providerId="AD" clId="Web-{28F80581-2C5F-567F-3833-30AF649ACC8A}" dt="2024-03-09T10:48:07.269" v="287" actId="1076"/>
        <pc:sldMkLst>
          <pc:docMk/>
          <pc:sldMk cId="3520024036" sldId="273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3520024036" sldId="273"/>
            <ac:spMk id="2" creationId="{324A4563-E24F-D7BE-7D68-4DE795CFCDE5}"/>
          </ac:spMkLst>
        </pc:spChg>
        <pc:spChg chg="mod ord">
          <ac:chgData name="Cooper J. Ritter" userId="S::ritter4x@uw.edu::3afd6eac-787c-440e-9611-6b8741c2a424" providerId="AD" clId="Web-{28F80581-2C5F-567F-3833-30AF649ACC8A}" dt="2024-03-09T10:38:06.514" v="267" actId="14100"/>
          <ac:spMkLst>
            <pc:docMk/>
            <pc:sldMk cId="3520024036" sldId="273"/>
            <ac:spMk id="3" creationId="{535C9979-E85F-A13A-2504-BEDABFA6204E}"/>
          </ac:spMkLst>
        </pc:spChg>
        <pc:picChg chg="add mod modCrop">
          <ac:chgData name="Cooper J. Ritter" userId="S::ritter4x@uw.edu::3afd6eac-787c-440e-9611-6b8741c2a424" providerId="AD" clId="Web-{28F80581-2C5F-567F-3833-30AF649ACC8A}" dt="2024-03-09T10:48:07.269" v="287" actId="1076"/>
          <ac:picMkLst>
            <pc:docMk/>
            <pc:sldMk cId="3520024036" sldId="273"/>
            <ac:picMk id="4" creationId="{9899B4F7-99CC-D63E-259A-B86D0D3E6FE8}"/>
          </ac:picMkLst>
        </pc:picChg>
        <pc:picChg chg="add del mod modCrop">
          <ac:chgData name="Cooper J. Ritter" userId="S::ritter4x@uw.edu::3afd6eac-787c-440e-9611-6b8741c2a424" providerId="AD" clId="Web-{28F80581-2C5F-567F-3833-30AF649ACC8A}" dt="2024-03-09T08:31:48.012" v="61"/>
          <ac:picMkLst>
            <pc:docMk/>
            <pc:sldMk cId="3520024036" sldId="273"/>
            <ac:picMk id="4" creationId="{D716BA02-3C1B-9BED-3D19-862E4F16C1C0}"/>
          </ac:picMkLst>
        </pc:picChg>
        <pc:picChg chg="add del mod modCrop">
          <ac:chgData name="Cooper J. Ritter" userId="S::ritter4x@uw.edu::3afd6eac-787c-440e-9611-6b8741c2a424" providerId="AD" clId="Web-{28F80581-2C5F-567F-3833-30AF649ACC8A}" dt="2024-03-09T08:31:16.495" v="55"/>
          <ac:picMkLst>
            <pc:docMk/>
            <pc:sldMk cId="3520024036" sldId="273"/>
            <ac:picMk id="5" creationId="{DCA76C17-C885-0892-5839-C1CF4F598FD6}"/>
          </ac:picMkLst>
        </pc:picChg>
        <pc:picChg chg="add del mod modCrop">
          <ac:chgData name="Cooper J. Ritter" userId="S::ritter4x@uw.edu::3afd6eac-787c-440e-9611-6b8741c2a424" providerId="AD" clId="Web-{28F80581-2C5F-567F-3833-30AF649ACC8A}" dt="2024-03-09T08:35:03.081" v="68"/>
          <ac:picMkLst>
            <pc:docMk/>
            <pc:sldMk cId="3520024036" sldId="273"/>
            <ac:picMk id="6" creationId="{1FC4F908-D72A-3E3F-CEBE-A5F6B832FA75}"/>
          </ac:picMkLst>
        </pc:picChg>
        <pc:picChg chg="add mod modCrop">
          <ac:chgData name="Cooper J. Ritter" userId="S::ritter4x@uw.edu::3afd6eac-787c-440e-9611-6b8741c2a424" providerId="AD" clId="Web-{28F80581-2C5F-567F-3833-30AF649ACC8A}" dt="2024-03-09T10:47:35.954" v="282" actId="14100"/>
          <ac:picMkLst>
            <pc:docMk/>
            <pc:sldMk cId="3520024036" sldId="273"/>
            <ac:picMk id="7" creationId="{6100ACA5-C744-A973-5354-72BA718CD42A}"/>
          </ac:picMkLst>
        </pc:picChg>
        <pc:picChg chg="add mod modCrop">
          <ac:chgData name="Cooper J. Ritter" userId="S::ritter4x@uw.edu::3afd6eac-787c-440e-9611-6b8741c2a424" providerId="AD" clId="Web-{28F80581-2C5F-567F-3833-30AF649ACC8A}" dt="2024-03-09T08:37:51.664" v="115" actId="1076"/>
          <ac:picMkLst>
            <pc:docMk/>
            <pc:sldMk cId="3520024036" sldId="273"/>
            <ac:picMk id="8" creationId="{065307BC-B415-D989-320C-D623AB3DDEF7}"/>
          </ac:picMkLst>
        </pc:picChg>
      </pc:sldChg>
      <pc:sldChg chg="addSp delSp modSp add mod replId modClrScheme chgLayout">
        <pc:chgData name="Cooper J. Ritter" userId="S::ritter4x@uw.edu::3afd6eac-787c-440e-9611-6b8741c2a424" providerId="AD" clId="Web-{28F80581-2C5F-567F-3833-30AF649ACC8A}" dt="2024-03-09T10:37:45.653" v="252" actId="20577"/>
        <pc:sldMkLst>
          <pc:docMk/>
          <pc:sldMk cId="1985782854" sldId="274"/>
        </pc:sldMkLst>
        <pc:spChg chg="mod ord">
          <ac:chgData name="Cooper J. Ritter" userId="S::ritter4x@uw.edu::3afd6eac-787c-440e-9611-6b8741c2a424" providerId="AD" clId="Web-{28F80581-2C5F-567F-3833-30AF649ACC8A}" dt="2024-03-09T10:35:05.940" v="209"/>
          <ac:spMkLst>
            <pc:docMk/>
            <pc:sldMk cId="1985782854" sldId="274"/>
            <ac:spMk id="2" creationId="{324A4563-E24F-D7BE-7D68-4DE795CFCDE5}"/>
          </ac:spMkLst>
        </pc:spChg>
        <pc:spChg chg="mod ord">
          <ac:chgData name="Cooper J. Ritter" userId="S::ritter4x@uw.edu::3afd6eac-787c-440e-9611-6b8741c2a424" providerId="AD" clId="Web-{28F80581-2C5F-567F-3833-30AF649ACC8A}" dt="2024-03-09T10:37:45.653" v="252" actId="20577"/>
          <ac:spMkLst>
            <pc:docMk/>
            <pc:sldMk cId="1985782854" sldId="274"/>
            <ac:spMk id="3" creationId="{535C9979-E85F-A13A-2504-BEDABFA6204E}"/>
          </ac:spMkLst>
        </pc:spChg>
        <pc:picChg chg="add del mod">
          <ac:chgData name="Cooper J. Ritter" userId="S::ritter4x@uw.edu::3afd6eac-787c-440e-9611-6b8741c2a424" providerId="AD" clId="Web-{28F80581-2C5F-567F-3833-30AF649ACC8A}" dt="2024-03-09T08:42:04.161" v="116"/>
          <ac:picMkLst>
            <pc:docMk/>
            <pc:sldMk cId="1985782854" sldId="274"/>
            <ac:picMk id="4" creationId="{BC2B8E12-6B24-41D7-761C-C913532D2BAE}"/>
          </ac:picMkLst>
        </pc:picChg>
        <pc:picChg chg="add mod modCrop">
          <ac:chgData name="Cooper J. Ritter" userId="S::ritter4x@uw.edu::3afd6eac-787c-440e-9611-6b8741c2a424" providerId="AD" clId="Web-{28F80581-2C5F-567F-3833-30AF649ACC8A}" dt="2024-03-09T08:42:47.584" v="126" actId="1076"/>
          <ac:picMkLst>
            <pc:docMk/>
            <pc:sldMk cId="1985782854" sldId="274"/>
            <ac:picMk id="5" creationId="{3C54798D-59E7-2CB6-63F9-3EE5D2AD7101}"/>
          </ac:picMkLst>
        </pc:picChg>
      </pc:sldChg>
      <pc:sldChg chg="add del ord replId">
        <pc:chgData name="Cooper J. Ritter" userId="S::ritter4x@uw.edu::3afd6eac-787c-440e-9611-6b8741c2a424" providerId="AD" clId="Web-{28F80581-2C5F-567F-3833-30AF649ACC8A}" dt="2024-03-09T10:31:33.756" v="143"/>
        <pc:sldMkLst>
          <pc:docMk/>
          <pc:sldMk cId="663784145" sldId="275"/>
        </pc:sldMkLst>
      </pc:sldChg>
      <pc:sldChg chg="add del ord replId">
        <pc:chgData name="Cooper J. Ritter" userId="S::ritter4x@uw.edu::3afd6eac-787c-440e-9611-6b8741c2a424" providerId="AD" clId="Web-{28F80581-2C5F-567F-3833-30AF649ACC8A}" dt="2024-03-09T10:35:03.815" v="208"/>
        <pc:sldMkLst>
          <pc:docMk/>
          <pc:sldMk cId="3319818719" sldId="275"/>
        </pc:sldMkLst>
      </pc:sldChg>
      <pc:sldChg chg="addSp delSp modSp new add del">
        <pc:chgData name="Cooper J. Ritter" userId="S::ritter4x@uw.edu::3afd6eac-787c-440e-9611-6b8741c2a424" providerId="AD" clId="Web-{28F80581-2C5F-567F-3833-30AF649ACC8A}" dt="2024-03-09T10:34:57.549" v="204"/>
        <pc:sldMkLst>
          <pc:docMk/>
          <pc:sldMk cId="3873655436" sldId="275"/>
        </pc:sldMkLst>
        <pc:spChg chg="mod">
          <ac:chgData name="Cooper J. Ritter" userId="S::ritter4x@uw.edu::3afd6eac-787c-440e-9611-6b8741c2a424" providerId="AD" clId="Web-{28F80581-2C5F-567F-3833-30AF649ACC8A}" dt="2024-03-09T10:34:55.065" v="203" actId="20577"/>
          <ac:spMkLst>
            <pc:docMk/>
            <pc:sldMk cId="3873655436" sldId="275"/>
            <ac:spMk id="2" creationId="{66021F3A-E663-7233-1976-7165395878C7}"/>
          </ac:spMkLst>
        </pc:spChg>
        <pc:spChg chg="mod">
          <ac:chgData name="Cooper J. Ritter" userId="S::ritter4x@uw.edu::3afd6eac-787c-440e-9611-6b8741c2a424" providerId="AD" clId="Web-{28F80581-2C5F-567F-3833-30AF649ACC8A}" dt="2024-03-09T10:34:53.955" v="200" actId="14100"/>
          <ac:spMkLst>
            <pc:docMk/>
            <pc:sldMk cId="3873655436" sldId="275"/>
            <ac:spMk id="3" creationId="{B5236EC5-06C5-9F8C-DAF8-02B8ED54D3B4}"/>
          </ac:spMkLst>
        </pc:spChg>
        <pc:picChg chg="add del mod modCrop">
          <ac:chgData name="Cooper J. Ritter" userId="S::ritter4x@uw.edu::3afd6eac-787c-440e-9611-6b8741c2a424" providerId="AD" clId="Web-{28F80581-2C5F-567F-3833-30AF649ACC8A}" dt="2024-03-09T10:34:51.705" v="199"/>
          <ac:picMkLst>
            <pc:docMk/>
            <pc:sldMk cId="3873655436" sldId="275"/>
            <ac:picMk id="4" creationId="{758EE206-33C2-E1D9-5E98-8F2557BC7BE3}"/>
          </ac:picMkLst>
        </pc:picChg>
      </pc:sldChg>
      <pc:sldMasterChg chg="del delSldLayout">
        <pc:chgData name="Cooper J. Ritter" userId="S::ritter4x@uw.edu::3afd6eac-787c-440e-9611-6b8741c2a424" providerId="AD" clId="Web-{28F80581-2C5F-567F-3833-30AF649ACC8A}" dt="2024-03-09T10:31:42.709" v="144"/>
        <pc:sldMasterMkLst>
          <pc:docMk/>
          <pc:sldMasterMk cId="0" sldId="2147483659"/>
        </pc:sldMasterMkLst>
        <pc:sldLayoutChg chg="del">
          <pc:chgData name="Cooper J. Ritter" userId="S::ritter4x@uw.edu::3afd6eac-787c-440e-9611-6b8741c2a424" providerId="AD" clId="Web-{28F80581-2C5F-567F-3833-30AF649ACC8A}" dt="2024-03-09T10:31:42.709" v="144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Cooper J. Ritter" userId="S::ritter4x@uw.edu::3afd6eac-787c-440e-9611-6b8741c2a424" providerId="AD" clId="Web-{28F80581-2C5F-567F-3833-30AF649ACC8A}" dt="2024-03-09T10:31:42.709" v="144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Cooper J. Ritter" userId="S::ritter4x@uw.edu::3afd6eac-787c-440e-9611-6b8741c2a424" providerId="AD" clId="Web-{28F80581-2C5F-567F-3833-30AF649ACC8A}" dt="2024-03-09T10:31:42.709" v="144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Cooper J. Ritter" userId="S::ritter4x@uw.edu::3afd6eac-787c-440e-9611-6b8741c2a424" providerId="AD" clId="Web-{28F80581-2C5F-567F-3833-30AF649ACC8A}" dt="2024-03-09T10:31:42.709" v="144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Cooper J. Ritter" userId="S::ritter4x@uw.edu::3afd6eac-787c-440e-9611-6b8741c2a424" providerId="AD" clId="Web-{28F80581-2C5F-567F-3833-30AF649ACC8A}" dt="2024-03-09T10:31:42.709" v="144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Cooper J. Ritter" userId="S::ritter4x@uw.edu::3afd6eac-787c-440e-9611-6b8741c2a424" providerId="AD" clId="Web-{28F80581-2C5F-567F-3833-30AF649ACC8A}" dt="2024-03-09T10:31:42.709" v="144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Cooper J. Ritter" userId="S::ritter4x@uw.edu::3afd6eac-787c-440e-9611-6b8741c2a424" providerId="AD" clId="Web-{28F80581-2C5F-567F-3833-30AF649ACC8A}" dt="2024-03-09T10:31:42.709" v="144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Cooper J. Ritter" userId="S::ritter4x@uw.edu::3afd6eac-787c-440e-9611-6b8741c2a424" providerId="AD" clId="Web-{28F80581-2C5F-567F-3833-30AF649ACC8A}" dt="2024-03-09T10:31:42.709" v="144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Cooper J. Ritter" userId="S::ritter4x@uw.edu::3afd6eac-787c-440e-9611-6b8741c2a424" providerId="AD" clId="Web-{28F80581-2C5F-567F-3833-30AF649ACC8A}" dt="2024-03-09T10:31:42.709" v="144"/>
          <pc:sldLayoutMkLst>
            <pc:docMk/>
            <pc:sldMasterMk cId="0" sldId="2147483659"/>
            <pc:sldLayoutMk cId="0" sldId="2147483656"/>
          </pc:sldLayoutMkLst>
        </pc:sldLayoutChg>
        <pc:sldLayoutChg chg="del">
          <pc:chgData name="Cooper J. Ritter" userId="S::ritter4x@uw.edu::3afd6eac-787c-440e-9611-6b8741c2a424" providerId="AD" clId="Web-{28F80581-2C5F-567F-3833-30AF649ACC8A}" dt="2024-03-09T10:31:42.709" v="144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Cooper J. Ritter" userId="S::ritter4x@uw.edu::3afd6eac-787c-440e-9611-6b8741c2a424" providerId="AD" clId="Web-{28F80581-2C5F-567F-3833-30AF649ACC8A}" dt="2024-03-09T10:31:42.709" v="144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add del addSldLayout delSldLayout modSldLayout">
        <pc:chgData name="Cooper J. Ritter" userId="S::ritter4x@uw.edu::3afd6eac-787c-440e-9611-6b8741c2a424" providerId="AD" clId="Web-{28F80581-2C5F-567F-3833-30AF649ACC8A}" dt="2024-03-09T10:31:45.210" v="145"/>
        <pc:sldMasterMkLst>
          <pc:docMk/>
          <pc:sldMasterMk cId="2727822671" sldId="2147483660"/>
        </pc:sldMasterMkLst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1607342200" sldId="2147483661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637956954" sldId="2147483662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1261639329" sldId="2147483663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1164272736" sldId="2147483664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2825941660" sldId="2147483665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26615616" sldId="2147483666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2505641146" sldId="2147483667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4236272953" sldId="2147483668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2158176922" sldId="2147483669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4083071537" sldId="2147483670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2226172293" sldId="2147483671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1:45.210" v="145"/>
          <pc:sldLayoutMkLst>
            <pc:docMk/>
            <pc:sldMasterMk cId="2727822671" sldId="2147483660"/>
            <pc:sldLayoutMk cId="2997143164" sldId="2147483672"/>
          </pc:sldLayoutMkLst>
        </pc:sldLayoutChg>
      </pc:sldMasterChg>
      <pc:sldMasterChg chg="add del addSldLayout delSldLayout modSldLayout">
        <pc:chgData name="Cooper J. Ritter" userId="S::ritter4x@uw.edu::3afd6eac-787c-440e-9611-6b8741c2a424" providerId="AD" clId="Web-{28F80581-2C5F-567F-3833-30AF649ACC8A}" dt="2024-03-09T10:35:05.940" v="209"/>
        <pc:sldMasterMkLst>
          <pc:docMk/>
          <pc:sldMasterMk cId="1319656089" sldId="2147483673"/>
        </pc:sldMasterMkLst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548673923" sldId="2147483674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1443865571" sldId="2147483675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3603826752" sldId="2147483676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2874881485" sldId="2147483677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960007332" sldId="2147483678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3269103730" sldId="2147483679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1842739268" sldId="2147483680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1651309806" sldId="2147483681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4044053586" sldId="2147483682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3360236182" sldId="2147483683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2343815718" sldId="2147483684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1319656089" sldId="2147483673"/>
            <pc:sldLayoutMk cId="4014221486" sldId="2147483685"/>
          </pc:sldLayoutMkLst>
        </pc:sldLayoutChg>
      </pc:sldMasterChg>
      <pc:sldMasterChg chg="add del addSldLayout delSldLayout modSldLayout">
        <pc:chgData name="Cooper J. Ritter" userId="S::ritter4x@uw.edu::3afd6eac-787c-440e-9611-6b8741c2a424" providerId="AD" clId="Web-{28F80581-2C5F-567F-3833-30AF649ACC8A}" dt="2024-03-09T10:35:05.940" v="209"/>
        <pc:sldMasterMkLst>
          <pc:docMk/>
          <pc:sldMasterMk cId="3521223088" sldId="2147483686"/>
        </pc:sldMasterMkLst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1588859476" sldId="2147483687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3958180692" sldId="2147483688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3608701836" sldId="2147483689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2179622287" sldId="2147483690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1478477463" sldId="2147483691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2030485107" sldId="2147483692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1112478022" sldId="2147483693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4047709912" sldId="2147483694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2928408397" sldId="2147483695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1200401308" sldId="2147483696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326899247" sldId="2147483697"/>
          </pc:sldLayoutMkLst>
        </pc:sldLayoutChg>
        <pc:sldLayoutChg chg="add del mod replId">
          <pc:chgData name="Cooper J. Ritter" userId="S::ritter4x@uw.edu::3afd6eac-787c-440e-9611-6b8741c2a424" providerId="AD" clId="Web-{28F80581-2C5F-567F-3833-30AF649ACC8A}" dt="2024-03-09T10:35:05.940" v="209"/>
          <pc:sldLayoutMkLst>
            <pc:docMk/>
            <pc:sldMasterMk cId="3521223088" sldId="2147483686"/>
            <pc:sldLayoutMk cId="3637368176" sldId="2147483698"/>
          </pc:sldLayoutMkLst>
        </pc:sldLayoutChg>
      </pc:sldMasterChg>
    </pc:docChg>
  </pc:docChgLst>
  <pc:docChgLst>
    <pc:chgData name="Casey R. Rittenhouse" userId="S::caseyrit@uw.edu::7ab9c139-c3d6-44a1-8fd8-ce663f689900" providerId="AD" clId="Web-{C3D8453F-E602-038E-13BD-966CD5294797}"/>
    <pc:docChg chg="modSld sldOrd">
      <pc:chgData name="Casey R. Rittenhouse" userId="S::caseyrit@uw.edu::7ab9c139-c3d6-44a1-8fd8-ce663f689900" providerId="AD" clId="Web-{C3D8453F-E602-038E-13BD-966CD5294797}" dt="2024-03-12T01:25:28.678" v="162" actId="20577"/>
      <pc:docMkLst>
        <pc:docMk/>
      </pc:docMkLst>
      <pc:sldChg chg="modSp">
        <pc:chgData name="Casey R. Rittenhouse" userId="S::caseyrit@uw.edu::7ab9c139-c3d6-44a1-8fd8-ce663f689900" providerId="AD" clId="Web-{C3D8453F-E602-038E-13BD-966CD5294797}" dt="2024-03-12T01:25:28.678" v="162" actId="20577"/>
        <pc:sldMkLst>
          <pc:docMk/>
          <pc:sldMk cId="0" sldId="256"/>
        </pc:sldMkLst>
        <pc:spChg chg="mod">
          <ac:chgData name="Casey R. Rittenhouse" userId="S::caseyrit@uw.edu::7ab9c139-c3d6-44a1-8fd8-ce663f689900" providerId="AD" clId="Web-{C3D8453F-E602-038E-13BD-966CD5294797}" dt="2024-03-12T01:25:28.678" v="162" actId="20577"/>
          <ac:spMkLst>
            <pc:docMk/>
            <pc:sldMk cId="0" sldId="256"/>
            <ac:spMk id="87" creationId="{00000000-0000-0000-0000-000000000000}"/>
          </ac:spMkLst>
        </pc:spChg>
      </pc:sldChg>
      <pc:sldChg chg="ord">
        <pc:chgData name="Casey R. Rittenhouse" userId="S::caseyrit@uw.edu::7ab9c139-c3d6-44a1-8fd8-ce663f689900" providerId="AD" clId="Web-{C3D8453F-E602-038E-13BD-966CD5294797}" dt="2024-03-12T00:55:19.866" v="1"/>
        <pc:sldMkLst>
          <pc:docMk/>
          <pc:sldMk cId="3866013803" sldId="277"/>
        </pc:sldMkLst>
      </pc:sldChg>
      <pc:sldChg chg="addSp modSp ord">
        <pc:chgData name="Casey R. Rittenhouse" userId="S::caseyrit@uw.edu::7ab9c139-c3d6-44a1-8fd8-ce663f689900" providerId="AD" clId="Web-{C3D8453F-E602-038E-13BD-966CD5294797}" dt="2024-03-12T00:57:20.135" v="148" actId="20577"/>
        <pc:sldMkLst>
          <pc:docMk/>
          <pc:sldMk cId="1631800161" sldId="278"/>
        </pc:sldMkLst>
        <pc:spChg chg="mod">
          <ac:chgData name="Casey R. Rittenhouse" userId="S::caseyrit@uw.edu::7ab9c139-c3d6-44a1-8fd8-ce663f689900" providerId="AD" clId="Web-{C3D8453F-E602-038E-13BD-966CD5294797}" dt="2024-03-12T00:55:40.039" v="10" actId="20577"/>
          <ac:spMkLst>
            <pc:docMk/>
            <pc:sldMk cId="1631800161" sldId="278"/>
            <ac:spMk id="2" creationId="{C8FA059A-6A11-65AC-24D5-749DCA5A4A61}"/>
          </ac:spMkLst>
        </pc:spChg>
        <pc:spChg chg="add mod">
          <ac:chgData name="Casey R. Rittenhouse" userId="S::caseyrit@uw.edu::7ab9c139-c3d6-44a1-8fd8-ce663f689900" providerId="AD" clId="Web-{C3D8453F-E602-038E-13BD-966CD5294797}" dt="2024-03-12T00:57:20.135" v="148" actId="20577"/>
          <ac:spMkLst>
            <pc:docMk/>
            <pc:sldMk cId="1631800161" sldId="278"/>
            <ac:spMk id="5" creationId="{01561305-B25F-011F-ED77-6B95386920F9}"/>
          </ac:spMkLst>
        </pc:spChg>
      </pc:sldChg>
    </pc:docChg>
  </pc:docChgLst>
  <pc:docChgLst>
    <pc:chgData name="Julie Y. Ham" userId="S::jham2417@uw.edu::f8b567a4-fd36-450a-85f3-b4a4c32c0936" providerId="AD" clId="Web-{768F26AE-34F0-7219-76D8-94F337218385}"/>
    <pc:docChg chg="addSld modSld">
      <pc:chgData name="Julie Y. Ham" userId="S::jham2417@uw.edu::f8b567a4-fd36-450a-85f3-b4a4c32c0936" providerId="AD" clId="Web-{768F26AE-34F0-7219-76D8-94F337218385}" dt="2024-03-02T01:48:54.880" v="19" actId="20577"/>
      <pc:docMkLst>
        <pc:docMk/>
      </pc:docMkLst>
      <pc:sldChg chg="addSp modSp new mod modClrScheme chgLayout">
        <pc:chgData name="Julie Y. Ham" userId="S::jham2417@uw.edu::f8b567a4-fd36-450a-85f3-b4a4c32c0936" providerId="AD" clId="Web-{768F26AE-34F0-7219-76D8-94F337218385}" dt="2024-03-02T01:25:20.345" v="12" actId="20577"/>
        <pc:sldMkLst>
          <pc:docMk/>
          <pc:sldMk cId="2155082465" sldId="269"/>
        </pc:sldMkLst>
        <pc:spChg chg="mod ord">
          <ac:chgData name="Julie Y. Ham" userId="S::jham2417@uw.edu::f8b567a4-fd36-450a-85f3-b4a4c32c0936" providerId="AD" clId="Web-{768F26AE-34F0-7219-76D8-94F337218385}" dt="2024-03-02T01:23:46.263" v="1"/>
          <ac:spMkLst>
            <pc:docMk/>
            <pc:sldMk cId="2155082465" sldId="269"/>
            <ac:spMk id="2" creationId="{2256247B-B873-821F-702D-9DC7A12564F0}"/>
          </ac:spMkLst>
        </pc:spChg>
        <pc:spChg chg="add mod ord">
          <ac:chgData name="Julie Y. Ham" userId="S::jham2417@uw.edu::f8b567a4-fd36-450a-85f3-b4a4c32c0936" providerId="AD" clId="Web-{768F26AE-34F0-7219-76D8-94F337218385}" dt="2024-03-02T01:25:20.345" v="12" actId="20577"/>
          <ac:spMkLst>
            <pc:docMk/>
            <pc:sldMk cId="2155082465" sldId="269"/>
            <ac:spMk id="3" creationId="{2F2F2A68-D08E-277B-E054-5B63EEAB5500}"/>
          </ac:spMkLst>
        </pc:spChg>
      </pc:sldChg>
      <pc:sldChg chg="modSp new">
        <pc:chgData name="Julie Y. Ham" userId="S::jham2417@uw.edu::f8b567a4-fd36-450a-85f3-b4a4c32c0936" providerId="AD" clId="Web-{768F26AE-34F0-7219-76D8-94F337218385}" dt="2024-03-02T01:48:54.880" v="19" actId="20577"/>
        <pc:sldMkLst>
          <pc:docMk/>
          <pc:sldMk cId="973362573" sldId="270"/>
        </pc:sldMkLst>
        <pc:spChg chg="mod">
          <ac:chgData name="Julie Y. Ham" userId="S::jham2417@uw.edu::f8b567a4-fd36-450a-85f3-b4a4c32c0936" providerId="AD" clId="Web-{768F26AE-34F0-7219-76D8-94F337218385}" dt="2024-03-02T01:48:54.880" v="19" actId="20577"/>
          <ac:spMkLst>
            <pc:docMk/>
            <pc:sldMk cId="973362573" sldId="270"/>
            <ac:spMk id="2" creationId="{BE728B97-1D9F-7980-C0B3-CD1FC855EEE6}"/>
          </ac:spMkLst>
        </pc:spChg>
      </pc:sldChg>
    </pc:docChg>
  </pc:docChgLst>
  <pc:docChgLst>
    <pc:chgData name="Jarod M Marshel" userId="S::jarodmar@uw.edu::9ab98fed-4b15-436b-88d3-34d6e162287c" providerId="AD" clId="Web-{D6ADFE5B-3DEF-32D3-056D-9C8DFEAD4325}"/>
    <pc:docChg chg="addSld modSld">
      <pc:chgData name="Jarod M Marshel" userId="S::jarodmar@uw.edu::9ab98fed-4b15-436b-88d3-34d6e162287c" providerId="AD" clId="Web-{D6ADFE5B-3DEF-32D3-056D-9C8DFEAD4325}" dt="2024-02-28T06:41:18.835" v="132" actId="20577"/>
      <pc:docMkLst>
        <pc:docMk/>
      </pc:docMkLst>
      <pc:sldChg chg="modSp">
        <pc:chgData name="Jarod M Marshel" userId="S::jarodmar@uw.edu::9ab98fed-4b15-436b-88d3-34d6e162287c" providerId="AD" clId="Web-{D6ADFE5B-3DEF-32D3-056D-9C8DFEAD4325}" dt="2024-02-28T06:41:18.835" v="132" actId="20577"/>
        <pc:sldMkLst>
          <pc:docMk/>
          <pc:sldMk cId="0" sldId="256"/>
        </pc:sldMkLst>
        <pc:spChg chg="mod">
          <ac:chgData name="Jarod M Marshel" userId="S::jarodmar@uw.edu::9ab98fed-4b15-436b-88d3-34d6e162287c" providerId="AD" clId="Web-{D6ADFE5B-3DEF-32D3-056D-9C8DFEAD4325}" dt="2024-02-28T06:40:12.864" v="98" actId="20577"/>
          <ac:spMkLst>
            <pc:docMk/>
            <pc:sldMk cId="0" sldId="256"/>
            <ac:spMk id="86" creationId="{00000000-0000-0000-0000-000000000000}"/>
          </ac:spMkLst>
        </pc:spChg>
        <pc:spChg chg="mod">
          <ac:chgData name="Jarod M Marshel" userId="S::jarodmar@uw.edu::9ab98fed-4b15-436b-88d3-34d6e162287c" providerId="AD" clId="Web-{D6ADFE5B-3DEF-32D3-056D-9C8DFEAD4325}" dt="2024-02-28T06:41:18.835" v="132" actId="20577"/>
          <ac:spMkLst>
            <pc:docMk/>
            <pc:sldMk cId="0" sldId="256"/>
            <ac:spMk id="87" creationId="{00000000-0000-0000-0000-000000000000}"/>
          </ac:spMkLst>
        </pc:spChg>
      </pc:sldChg>
      <pc:sldChg chg="modSp add replId">
        <pc:chgData name="Jarod M Marshel" userId="S::jarodmar@uw.edu::9ab98fed-4b15-436b-88d3-34d6e162287c" providerId="AD" clId="Web-{D6ADFE5B-3DEF-32D3-056D-9C8DFEAD4325}" dt="2024-02-28T06:38:04.407" v="57" actId="20577"/>
        <pc:sldMkLst>
          <pc:docMk/>
          <pc:sldMk cId="2577610260" sldId="264"/>
        </pc:sldMkLst>
        <pc:spChg chg="mod">
          <ac:chgData name="Jarod M Marshel" userId="S::jarodmar@uw.edu::9ab98fed-4b15-436b-88d3-34d6e162287c" providerId="AD" clId="Web-{D6ADFE5B-3DEF-32D3-056D-9C8DFEAD4325}" dt="2024-02-28T06:38:04.407" v="57" actId="20577"/>
          <ac:spMkLst>
            <pc:docMk/>
            <pc:sldMk cId="2577610260" sldId="264"/>
            <ac:spMk id="98" creationId="{00000000-0000-0000-0000-000000000000}"/>
          </ac:spMkLst>
        </pc:spChg>
      </pc:sldChg>
      <pc:sldChg chg="modSp add replId">
        <pc:chgData name="Jarod M Marshel" userId="S::jarodmar@uw.edu::9ab98fed-4b15-436b-88d3-34d6e162287c" providerId="AD" clId="Web-{D6ADFE5B-3DEF-32D3-056D-9C8DFEAD4325}" dt="2024-02-28T06:37:57.047" v="42" actId="20577"/>
        <pc:sldMkLst>
          <pc:docMk/>
          <pc:sldMk cId="2114018645" sldId="265"/>
        </pc:sldMkLst>
        <pc:spChg chg="mod">
          <ac:chgData name="Jarod M Marshel" userId="S::jarodmar@uw.edu::9ab98fed-4b15-436b-88d3-34d6e162287c" providerId="AD" clId="Web-{D6ADFE5B-3DEF-32D3-056D-9C8DFEAD4325}" dt="2024-02-28T06:37:57.047" v="42" actId="20577"/>
          <ac:spMkLst>
            <pc:docMk/>
            <pc:sldMk cId="2114018645" sldId="265"/>
            <ac:spMk id="98" creationId="{00000000-0000-0000-0000-000000000000}"/>
          </ac:spMkLst>
        </pc:spChg>
      </pc:sldChg>
      <pc:sldChg chg="modSp add replId">
        <pc:chgData name="Jarod M Marshel" userId="S::jarodmar@uw.edu::9ab98fed-4b15-436b-88d3-34d6e162287c" providerId="AD" clId="Web-{D6ADFE5B-3DEF-32D3-056D-9C8DFEAD4325}" dt="2024-02-28T06:38:19.782" v="76" actId="20577"/>
        <pc:sldMkLst>
          <pc:docMk/>
          <pc:sldMk cId="871661267" sldId="266"/>
        </pc:sldMkLst>
        <pc:spChg chg="mod">
          <ac:chgData name="Jarod M Marshel" userId="S::jarodmar@uw.edu::9ab98fed-4b15-436b-88d3-34d6e162287c" providerId="AD" clId="Web-{D6ADFE5B-3DEF-32D3-056D-9C8DFEAD4325}" dt="2024-02-28T06:38:19.782" v="76" actId="20577"/>
          <ac:spMkLst>
            <pc:docMk/>
            <pc:sldMk cId="871661267" sldId="266"/>
            <ac:spMk id="98" creationId="{00000000-0000-0000-0000-000000000000}"/>
          </ac:spMkLst>
        </pc:spChg>
      </pc:sldChg>
      <pc:sldChg chg="add replId">
        <pc:chgData name="Jarod M Marshel" userId="S::jarodmar@uw.edu::9ab98fed-4b15-436b-88d3-34d6e162287c" providerId="AD" clId="Web-{D6ADFE5B-3DEF-32D3-056D-9C8DFEAD4325}" dt="2024-02-28T06:37:07.155" v="3"/>
        <pc:sldMkLst>
          <pc:docMk/>
          <pc:sldMk cId="3299080401" sldId="267"/>
        </pc:sldMkLst>
      </pc:sldChg>
      <pc:sldChg chg="modSp add replId">
        <pc:chgData name="Jarod M Marshel" userId="S::jarodmar@uw.edu::9ab98fed-4b15-436b-88d3-34d6e162287c" providerId="AD" clId="Web-{D6ADFE5B-3DEF-32D3-056D-9C8DFEAD4325}" dt="2024-02-28T06:39:59.488" v="79" actId="20577"/>
        <pc:sldMkLst>
          <pc:docMk/>
          <pc:sldMk cId="2509906456" sldId="268"/>
        </pc:sldMkLst>
        <pc:spChg chg="mod">
          <ac:chgData name="Jarod M Marshel" userId="S::jarodmar@uw.edu::9ab98fed-4b15-436b-88d3-34d6e162287c" providerId="AD" clId="Web-{D6ADFE5B-3DEF-32D3-056D-9C8DFEAD4325}" dt="2024-02-28T06:39:59.488" v="79" actId="20577"/>
          <ac:spMkLst>
            <pc:docMk/>
            <pc:sldMk cId="2509906456" sldId="268"/>
            <ac:spMk id="98" creationId="{00000000-0000-0000-0000-000000000000}"/>
          </ac:spMkLst>
        </pc:spChg>
      </pc:sldChg>
    </pc:docChg>
  </pc:docChgLst>
  <pc:docChgLst>
    <pc:chgData name="Jarod M Marshel" userId="S::jarodmar@uw.edu::9ab98fed-4b15-436b-88d3-34d6e162287c" providerId="AD" clId="Web-{2E55D5F3-B389-BE8E-2778-2CED060E9325}"/>
    <pc:docChg chg="addSld modSld">
      <pc:chgData name="Jarod M Marshel" userId="S::jarodmar@uw.edu::9ab98fed-4b15-436b-88d3-34d6e162287c" providerId="AD" clId="Web-{2E55D5F3-B389-BE8E-2778-2CED060E9325}" dt="2024-03-04T06:28:13.145" v="1070" actId="14100"/>
      <pc:docMkLst>
        <pc:docMk/>
      </pc:docMkLst>
      <pc:sldChg chg="modSp">
        <pc:chgData name="Jarod M Marshel" userId="S::jarodmar@uw.edu::9ab98fed-4b15-436b-88d3-34d6e162287c" providerId="AD" clId="Web-{2E55D5F3-B389-BE8E-2778-2CED060E9325}" dt="2024-03-04T06:28:13.145" v="1070" actId="14100"/>
        <pc:sldMkLst>
          <pc:docMk/>
          <pc:sldMk cId="0" sldId="262"/>
        </pc:sldMkLst>
        <pc:spChg chg="mod">
          <ac:chgData name="Jarod M Marshel" userId="S::jarodmar@uw.edu::9ab98fed-4b15-436b-88d3-34d6e162287c" providerId="AD" clId="Web-{2E55D5F3-B389-BE8E-2778-2CED060E9325}" dt="2024-03-04T06:28:13.145" v="1070" actId="14100"/>
          <ac:spMkLst>
            <pc:docMk/>
            <pc:sldMk cId="0" sldId="262"/>
            <ac:spMk id="123" creationId="{00000000-0000-0000-0000-000000000000}"/>
          </ac:spMkLst>
        </pc:spChg>
      </pc:sldChg>
      <pc:sldChg chg="addSp modSp">
        <pc:chgData name="Jarod M Marshel" userId="S::jarodmar@uw.edu::9ab98fed-4b15-436b-88d3-34d6e162287c" providerId="AD" clId="Web-{2E55D5F3-B389-BE8E-2778-2CED060E9325}" dt="2024-03-04T06:17:26.499" v="848" actId="20577"/>
        <pc:sldMkLst>
          <pc:docMk/>
          <pc:sldMk cId="2114018645" sldId="265"/>
        </pc:sldMkLst>
        <pc:spChg chg="mod">
          <ac:chgData name="Jarod M Marshel" userId="S::jarodmar@uw.edu::9ab98fed-4b15-436b-88d3-34d6e162287c" providerId="AD" clId="Web-{2E55D5F3-B389-BE8E-2778-2CED060E9325}" dt="2024-03-04T06:17:26.499" v="848" actId="20577"/>
          <ac:spMkLst>
            <pc:docMk/>
            <pc:sldMk cId="2114018645" sldId="265"/>
            <ac:spMk id="99" creationId="{00000000-0000-0000-0000-000000000000}"/>
          </ac:spMkLst>
        </pc:spChg>
        <pc:picChg chg="add mod">
          <ac:chgData name="Jarod M Marshel" userId="S::jarodmar@uw.edu::9ab98fed-4b15-436b-88d3-34d6e162287c" providerId="AD" clId="Web-{2E55D5F3-B389-BE8E-2778-2CED060E9325}" dt="2024-03-04T04:03:19.054" v="68" actId="1076"/>
          <ac:picMkLst>
            <pc:docMk/>
            <pc:sldMk cId="2114018645" sldId="265"/>
            <ac:picMk id="2" creationId="{EB112B49-ADDB-8DF5-A69A-7B6CD7D00044}"/>
          </ac:picMkLst>
        </pc:picChg>
        <pc:picChg chg="add mod">
          <ac:chgData name="Jarod M Marshel" userId="S::jarodmar@uw.edu::9ab98fed-4b15-436b-88d3-34d6e162287c" providerId="AD" clId="Web-{2E55D5F3-B389-BE8E-2778-2CED060E9325}" dt="2024-03-04T04:03:51.555" v="71" actId="1076"/>
          <ac:picMkLst>
            <pc:docMk/>
            <pc:sldMk cId="2114018645" sldId="265"/>
            <ac:picMk id="3" creationId="{15EC253F-96C4-1269-F555-A0B65492BA28}"/>
          </ac:picMkLst>
        </pc:picChg>
        <pc:picChg chg="add mod">
          <ac:chgData name="Jarod M Marshel" userId="S::jarodmar@uw.edu::9ab98fed-4b15-436b-88d3-34d6e162287c" providerId="AD" clId="Web-{2E55D5F3-B389-BE8E-2778-2CED060E9325}" dt="2024-03-04T04:05:03.979" v="77" actId="1076"/>
          <ac:picMkLst>
            <pc:docMk/>
            <pc:sldMk cId="2114018645" sldId="265"/>
            <ac:picMk id="4" creationId="{88D70D62-315D-DDCB-92FA-C69B6D21C187}"/>
          </ac:picMkLst>
        </pc:picChg>
      </pc:sldChg>
      <pc:sldChg chg="addSp delSp modSp add replId">
        <pc:chgData name="Jarod M Marshel" userId="S::jarodmar@uw.edu::9ab98fed-4b15-436b-88d3-34d6e162287c" providerId="AD" clId="Web-{2E55D5F3-B389-BE8E-2778-2CED060E9325}" dt="2024-03-04T06:17:15.155" v="842" actId="20577"/>
        <pc:sldMkLst>
          <pc:docMk/>
          <pc:sldMk cId="2707458875" sldId="271"/>
        </pc:sldMkLst>
        <pc:spChg chg="mod">
          <ac:chgData name="Jarod M Marshel" userId="S::jarodmar@uw.edu::9ab98fed-4b15-436b-88d3-34d6e162287c" providerId="AD" clId="Web-{2E55D5F3-B389-BE8E-2778-2CED060E9325}" dt="2024-03-04T05:42:24.789" v="272" actId="20577"/>
          <ac:spMkLst>
            <pc:docMk/>
            <pc:sldMk cId="2707458875" sldId="271"/>
            <ac:spMk id="98" creationId="{00000000-0000-0000-0000-000000000000}"/>
          </ac:spMkLst>
        </pc:spChg>
        <pc:spChg chg="mod">
          <ac:chgData name="Jarod M Marshel" userId="S::jarodmar@uw.edu::9ab98fed-4b15-436b-88d3-34d6e162287c" providerId="AD" clId="Web-{2E55D5F3-B389-BE8E-2778-2CED060E9325}" dt="2024-03-04T06:17:15.155" v="842" actId="20577"/>
          <ac:spMkLst>
            <pc:docMk/>
            <pc:sldMk cId="2707458875" sldId="271"/>
            <ac:spMk id="99" creationId="{00000000-0000-0000-0000-000000000000}"/>
          </ac:spMkLst>
        </pc:spChg>
        <pc:picChg chg="del">
          <ac:chgData name="Jarod M Marshel" userId="S::jarodmar@uw.edu::9ab98fed-4b15-436b-88d3-34d6e162287c" providerId="AD" clId="Web-{2E55D5F3-B389-BE8E-2778-2CED060E9325}" dt="2024-03-04T05:42:35.165" v="285"/>
          <ac:picMkLst>
            <pc:docMk/>
            <pc:sldMk cId="2707458875" sldId="271"/>
            <ac:picMk id="2" creationId="{EB112B49-ADDB-8DF5-A69A-7B6CD7D00044}"/>
          </ac:picMkLst>
        </pc:picChg>
        <pc:picChg chg="del">
          <ac:chgData name="Jarod M Marshel" userId="S::jarodmar@uw.edu::9ab98fed-4b15-436b-88d3-34d6e162287c" providerId="AD" clId="Web-{2E55D5F3-B389-BE8E-2778-2CED060E9325}" dt="2024-03-04T05:42:35.337" v="286"/>
          <ac:picMkLst>
            <pc:docMk/>
            <pc:sldMk cId="2707458875" sldId="271"/>
            <ac:picMk id="3" creationId="{15EC253F-96C4-1269-F555-A0B65492BA28}"/>
          </ac:picMkLst>
        </pc:picChg>
        <pc:picChg chg="del">
          <ac:chgData name="Jarod M Marshel" userId="S::jarodmar@uw.edu::9ab98fed-4b15-436b-88d3-34d6e162287c" providerId="AD" clId="Web-{2E55D5F3-B389-BE8E-2778-2CED060E9325}" dt="2024-03-04T05:42:35.712" v="287"/>
          <ac:picMkLst>
            <pc:docMk/>
            <pc:sldMk cId="2707458875" sldId="271"/>
            <ac:picMk id="4" creationId="{88D70D62-315D-DDCB-92FA-C69B6D21C187}"/>
          </ac:picMkLst>
        </pc:picChg>
        <pc:picChg chg="add mod">
          <ac:chgData name="Jarod M Marshel" userId="S::jarodmar@uw.edu::9ab98fed-4b15-436b-88d3-34d6e162287c" providerId="AD" clId="Web-{2E55D5F3-B389-BE8E-2778-2CED060E9325}" dt="2024-03-04T05:48:33.551" v="333" actId="1076"/>
          <ac:picMkLst>
            <pc:docMk/>
            <pc:sldMk cId="2707458875" sldId="271"/>
            <ac:picMk id="5" creationId="{8A4DCF76-6709-BA45-2CF3-D1E00903EED9}"/>
          </ac:picMkLst>
        </pc:picChg>
        <pc:picChg chg="add mod">
          <ac:chgData name="Jarod M Marshel" userId="S::jarodmar@uw.edu::9ab98fed-4b15-436b-88d3-34d6e162287c" providerId="AD" clId="Web-{2E55D5F3-B389-BE8E-2778-2CED060E9325}" dt="2024-03-04T05:45:37.983" v="315" actId="1076"/>
          <ac:picMkLst>
            <pc:docMk/>
            <pc:sldMk cId="2707458875" sldId="271"/>
            <ac:picMk id="6" creationId="{B16ED65F-0CCD-7D45-2143-A67B17E5F5B8}"/>
          </ac:picMkLst>
        </pc:picChg>
        <pc:picChg chg="add mod">
          <ac:chgData name="Jarod M Marshel" userId="S::jarodmar@uw.edu::9ab98fed-4b15-436b-88d3-34d6e162287c" providerId="AD" clId="Web-{2E55D5F3-B389-BE8E-2778-2CED060E9325}" dt="2024-03-04T05:48:32.239" v="332" actId="1076"/>
          <ac:picMkLst>
            <pc:docMk/>
            <pc:sldMk cId="2707458875" sldId="271"/>
            <ac:picMk id="7" creationId="{6E8DA85C-43A4-DD93-22C8-F0A5159E87C2}"/>
          </ac:picMkLst>
        </pc:picChg>
        <pc:picChg chg="add mod">
          <ac:chgData name="Jarod M Marshel" userId="S::jarodmar@uw.edu::9ab98fed-4b15-436b-88d3-34d6e162287c" providerId="AD" clId="Web-{2E55D5F3-B389-BE8E-2778-2CED060E9325}" dt="2024-03-04T05:48:27.926" v="331" actId="1076"/>
          <ac:picMkLst>
            <pc:docMk/>
            <pc:sldMk cId="2707458875" sldId="271"/>
            <ac:picMk id="8" creationId="{4848B032-6185-B64B-D4F2-95C312DABA88}"/>
          </ac:picMkLst>
        </pc:picChg>
      </pc:sldChg>
    </pc:docChg>
  </pc:docChgLst>
  <pc:docChgLst>
    <pc:chgData name="Julie Y. Ham" userId="S::jham2417@uw.edu::f8b567a4-fd36-450a-85f3-b4a4c32c0936" providerId="AD" clId="Web-{6AE0631C-D60C-60F6-AAF1-18322BBAEB7F}"/>
    <pc:docChg chg="addSld delSld modSld">
      <pc:chgData name="Julie Y. Ham" userId="S::jham2417@uw.edu::f8b567a4-fd36-450a-85f3-b4a4c32c0936" providerId="AD" clId="Web-{6AE0631C-D60C-60F6-AAF1-18322BBAEB7F}" dt="2024-03-09T02:43:21.191" v="132"/>
      <pc:docMkLst>
        <pc:docMk/>
      </pc:docMkLst>
      <pc:sldChg chg="addSp delSp modSp">
        <pc:chgData name="Julie Y. Ham" userId="S::jham2417@uw.edu::f8b567a4-fd36-450a-85f3-b4a4c32c0936" providerId="AD" clId="Web-{6AE0631C-D60C-60F6-AAF1-18322BBAEB7F}" dt="2024-03-09T01:55:25.692" v="12" actId="1076"/>
        <pc:sldMkLst>
          <pc:docMk/>
          <pc:sldMk cId="0" sldId="261"/>
        </pc:sldMkLst>
        <pc:spChg chg="mod">
          <ac:chgData name="Julie Y. Ham" userId="S::jham2417@uw.edu::f8b567a4-fd36-450a-85f3-b4a4c32c0936" providerId="AD" clId="Web-{6AE0631C-D60C-60F6-AAF1-18322BBAEB7F}" dt="2024-03-09T01:55:21.316" v="11" actId="20577"/>
          <ac:spMkLst>
            <pc:docMk/>
            <pc:sldMk cId="0" sldId="261"/>
            <ac:spMk id="116" creationId="{00000000-0000-0000-0000-000000000000}"/>
          </ac:spMkLst>
        </pc:spChg>
        <pc:picChg chg="add del mod">
          <ac:chgData name="Julie Y. Ham" userId="S::jham2417@uw.edu::f8b567a4-fd36-450a-85f3-b4a4c32c0936" providerId="AD" clId="Web-{6AE0631C-D60C-60F6-AAF1-18322BBAEB7F}" dt="2024-03-09T01:54:37.456" v="4"/>
          <ac:picMkLst>
            <pc:docMk/>
            <pc:sldMk cId="0" sldId="261"/>
            <ac:picMk id="2" creationId="{169898DD-0852-7194-EB54-77BB70B1DA31}"/>
          </ac:picMkLst>
        </pc:picChg>
        <pc:picChg chg="add mod">
          <ac:chgData name="Julie Y. Ham" userId="S::jham2417@uw.edu::f8b567a4-fd36-450a-85f3-b4a4c32c0936" providerId="AD" clId="Web-{6AE0631C-D60C-60F6-AAF1-18322BBAEB7F}" dt="2024-03-09T01:55:25.692" v="12" actId="1076"/>
          <ac:picMkLst>
            <pc:docMk/>
            <pc:sldMk cId="0" sldId="261"/>
            <ac:picMk id="3" creationId="{44A946DC-D4C8-34A7-30D2-CA21327FB96C}"/>
          </ac:picMkLst>
        </pc:picChg>
      </pc:sldChg>
      <pc:sldChg chg="addSp delSp modSp addAnim">
        <pc:chgData name="Julie Y. Ham" userId="S::jham2417@uw.edu::f8b567a4-fd36-450a-85f3-b4a4c32c0936" providerId="AD" clId="Web-{6AE0631C-D60C-60F6-AAF1-18322BBAEB7F}" dt="2024-03-09T02:43:21.191" v="132"/>
        <pc:sldMkLst>
          <pc:docMk/>
          <pc:sldMk cId="871661267" sldId="266"/>
        </pc:sldMkLst>
        <pc:spChg chg="mod">
          <ac:chgData name="Julie Y. Ham" userId="S::jham2417@uw.edu::f8b567a4-fd36-450a-85f3-b4a4c32c0936" providerId="AD" clId="Web-{6AE0631C-D60C-60F6-AAF1-18322BBAEB7F}" dt="2024-03-09T02:34:13.676" v="118" actId="1076"/>
          <ac:spMkLst>
            <pc:docMk/>
            <pc:sldMk cId="871661267" sldId="266"/>
            <ac:spMk id="98" creationId="{00000000-0000-0000-0000-000000000000}"/>
          </ac:spMkLst>
        </pc:spChg>
        <pc:spChg chg="mod">
          <ac:chgData name="Julie Y. Ham" userId="S::jham2417@uw.edu::f8b567a4-fd36-450a-85f3-b4a4c32c0936" providerId="AD" clId="Web-{6AE0631C-D60C-60F6-AAF1-18322BBAEB7F}" dt="2024-03-09T02:24:00.174" v="112" actId="20577"/>
          <ac:spMkLst>
            <pc:docMk/>
            <pc:sldMk cId="871661267" sldId="266"/>
            <ac:spMk id="99" creationId="{00000000-0000-0000-0000-000000000000}"/>
          </ac:spMkLst>
        </pc:spChg>
        <pc:picChg chg="add del mod">
          <ac:chgData name="Julie Y. Ham" userId="S::jham2417@uw.edu::f8b567a4-fd36-450a-85f3-b4a4c32c0936" providerId="AD" clId="Web-{6AE0631C-D60C-60F6-AAF1-18322BBAEB7F}" dt="2024-03-09T02:29:41.621" v="114"/>
          <ac:picMkLst>
            <pc:docMk/>
            <pc:sldMk cId="871661267" sldId="266"/>
            <ac:picMk id="2" creationId="{18BB3F23-BE66-C158-963B-814DE760CFF2}"/>
          </ac:picMkLst>
        </pc:picChg>
        <pc:picChg chg="add del mod modCrop">
          <ac:chgData name="Julie Y. Ham" userId="S::jham2417@uw.edu::f8b567a4-fd36-450a-85f3-b4a4c32c0936" providerId="AD" clId="Web-{6AE0631C-D60C-60F6-AAF1-18322BBAEB7F}" dt="2024-03-09T02:43:21.191" v="132"/>
          <ac:picMkLst>
            <pc:docMk/>
            <pc:sldMk cId="871661267" sldId="266"/>
            <ac:picMk id="3" creationId="{B26B5E02-FABD-EC9A-8793-E4DF989B009B}"/>
          </ac:picMkLst>
        </pc:picChg>
        <pc:picChg chg="add mod">
          <ac:chgData name="Julie Y. Ham" userId="S::jham2417@uw.edu::f8b567a4-fd36-450a-85f3-b4a4c32c0936" providerId="AD" clId="Web-{6AE0631C-D60C-60F6-AAF1-18322BBAEB7F}" dt="2024-03-09T02:40:10.827" v="129" actId="1076"/>
          <ac:picMkLst>
            <pc:docMk/>
            <pc:sldMk cId="871661267" sldId="266"/>
            <ac:picMk id="4" creationId="{28C73742-127F-96CE-2108-AE57EAF65CB5}"/>
          </ac:picMkLst>
        </pc:picChg>
      </pc:sldChg>
      <pc:sldChg chg="del">
        <pc:chgData name="Julie Y. Ham" userId="S::jham2417@uw.edu::f8b567a4-fd36-450a-85f3-b4a4c32c0936" providerId="AD" clId="Web-{6AE0631C-D60C-60F6-AAF1-18322BBAEB7F}" dt="2024-03-09T01:49:27.227" v="0"/>
        <pc:sldMkLst>
          <pc:docMk/>
          <pc:sldMk cId="3299080401" sldId="267"/>
        </pc:sldMkLst>
      </pc:sldChg>
      <pc:sldChg chg="modSp">
        <pc:chgData name="Julie Y. Ham" userId="S::jham2417@uw.edu::f8b567a4-fd36-450a-85f3-b4a4c32c0936" providerId="AD" clId="Web-{6AE0631C-D60C-60F6-AAF1-18322BBAEB7F}" dt="2024-03-09T02:09:21.124" v="38" actId="1076"/>
        <pc:sldMkLst>
          <pc:docMk/>
          <pc:sldMk cId="973362573" sldId="270"/>
        </pc:sldMkLst>
        <pc:spChg chg="mod">
          <ac:chgData name="Julie Y. Ham" userId="S::jham2417@uw.edu::f8b567a4-fd36-450a-85f3-b4a4c32c0936" providerId="AD" clId="Web-{6AE0631C-D60C-60F6-AAF1-18322BBAEB7F}" dt="2024-03-09T02:09:21.124" v="38" actId="1076"/>
          <ac:spMkLst>
            <pc:docMk/>
            <pc:sldMk cId="973362573" sldId="270"/>
            <ac:spMk id="3" creationId="{5EC6D3AE-2FD6-5C97-192B-9927CFE5192A}"/>
          </ac:spMkLst>
        </pc:spChg>
      </pc:sldChg>
      <pc:sldChg chg="delSp add replId delAnim">
        <pc:chgData name="Julie Y. Ham" userId="S::jham2417@uw.edu::f8b567a4-fd36-450a-85f3-b4a4c32c0936" providerId="AD" clId="Web-{6AE0631C-D60C-60F6-AAF1-18322BBAEB7F}" dt="2024-03-09T02:43:15.988" v="131"/>
        <pc:sldMkLst>
          <pc:docMk/>
          <pc:sldMk cId="1986597516" sldId="272"/>
        </pc:sldMkLst>
        <pc:picChg chg="del">
          <ac:chgData name="Julie Y. Ham" userId="S::jham2417@uw.edu::f8b567a4-fd36-450a-85f3-b4a4c32c0936" providerId="AD" clId="Web-{6AE0631C-D60C-60F6-AAF1-18322BBAEB7F}" dt="2024-03-09T02:43:15.988" v="131"/>
          <ac:picMkLst>
            <pc:docMk/>
            <pc:sldMk cId="1986597516" sldId="272"/>
            <ac:picMk id="4" creationId="{28C73742-127F-96CE-2108-AE57EAF65CB5}"/>
          </ac:picMkLst>
        </pc:picChg>
      </pc:sldChg>
    </pc:docChg>
  </pc:docChgLst>
  <pc:docChgLst>
    <pc:chgData name="Julie Y. Ham" userId="S::jham2417@uw.edu::f8b567a4-fd36-450a-85f3-b4a4c32c0936" providerId="AD" clId="Web-{D95208CF-5FB0-DF82-6E45-184C667D9A4B}"/>
    <pc:docChg chg="modSld">
      <pc:chgData name="Julie Y. Ham" userId="S::jham2417@uw.edu::f8b567a4-fd36-450a-85f3-b4a4c32c0936" providerId="AD" clId="Web-{D95208CF-5FB0-DF82-6E45-184C667D9A4B}" dt="2024-03-12T04:39:51.427" v="176"/>
      <pc:docMkLst>
        <pc:docMk/>
      </pc:docMkLst>
      <pc:sldChg chg="modSp">
        <pc:chgData name="Julie Y. Ham" userId="S::jham2417@uw.edu::f8b567a4-fd36-450a-85f3-b4a4c32c0936" providerId="AD" clId="Web-{D95208CF-5FB0-DF82-6E45-184C667D9A4B}" dt="2024-03-12T04:14:32.710" v="2" actId="1076"/>
        <pc:sldMkLst>
          <pc:docMk/>
          <pc:sldMk cId="0" sldId="256"/>
        </pc:sldMkLst>
        <pc:spChg chg="mod">
          <ac:chgData name="Julie Y. Ham" userId="S::jham2417@uw.edu::f8b567a4-fd36-450a-85f3-b4a4c32c0936" providerId="AD" clId="Web-{D95208CF-5FB0-DF82-6E45-184C667D9A4B}" dt="2024-03-12T04:14:32.710" v="2" actId="1076"/>
          <ac:spMkLst>
            <pc:docMk/>
            <pc:sldMk cId="0" sldId="256"/>
            <ac:spMk id="87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D95208CF-5FB0-DF82-6E45-184C667D9A4B}" dt="2024-03-12T04:21:13.175" v="37" actId="14100"/>
        <pc:sldMkLst>
          <pc:docMk/>
          <pc:sldMk cId="0" sldId="259"/>
        </pc:sldMkLst>
        <pc:picChg chg="mod">
          <ac:chgData name="Julie Y. Ham" userId="S::jham2417@uw.edu::f8b567a4-fd36-450a-85f3-b4a4c32c0936" providerId="AD" clId="Web-{D95208CF-5FB0-DF82-6E45-184C667D9A4B}" dt="2024-03-12T04:21:13.175" v="37" actId="14100"/>
          <ac:picMkLst>
            <pc:docMk/>
            <pc:sldMk cId="0" sldId="259"/>
            <ac:picMk id="2" creationId="{4BBD9F1C-8834-0712-BA94-1B70B85A9C59}"/>
          </ac:picMkLst>
        </pc:picChg>
        <pc:picChg chg="mod">
          <ac:chgData name="Julie Y. Ham" userId="S::jham2417@uw.edu::f8b567a4-fd36-450a-85f3-b4a4c32c0936" providerId="AD" clId="Web-{D95208CF-5FB0-DF82-6E45-184C667D9A4B}" dt="2024-03-12T04:21:08.441" v="36" actId="14100"/>
          <ac:picMkLst>
            <pc:docMk/>
            <pc:sldMk cId="0" sldId="259"/>
            <ac:picMk id="4" creationId="{F0F359AE-CEF2-60DA-EF1D-1BA2AEC2AC82}"/>
          </ac:picMkLst>
        </pc:picChg>
      </pc:sldChg>
      <pc:sldChg chg="modSp">
        <pc:chgData name="Julie Y. Ham" userId="S::jham2417@uw.edu::f8b567a4-fd36-450a-85f3-b4a4c32c0936" providerId="AD" clId="Web-{D95208CF-5FB0-DF82-6E45-184C667D9A4B}" dt="2024-03-12T04:38:36.362" v="164" actId="14100"/>
        <pc:sldMkLst>
          <pc:docMk/>
          <pc:sldMk cId="2114018645" sldId="265"/>
        </pc:sldMkLst>
        <pc:spChg chg="mod">
          <ac:chgData name="Julie Y. Ham" userId="S::jham2417@uw.edu::f8b567a4-fd36-450a-85f3-b4a4c32c0936" providerId="AD" clId="Web-{D95208CF-5FB0-DF82-6E45-184C667D9A4B}" dt="2024-03-12T04:38:36.362" v="164" actId="14100"/>
          <ac:spMkLst>
            <pc:docMk/>
            <pc:sldMk cId="2114018645" sldId="265"/>
            <ac:spMk id="99" creationId="{00000000-0000-0000-0000-000000000000}"/>
          </ac:spMkLst>
        </pc:spChg>
      </pc:sldChg>
      <pc:sldChg chg="addSp delSp modSp">
        <pc:chgData name="Julie Y. Ham" userId="S::jham2417@uw.edu::f8b567a4-fd36-450a-85f3-b4a4c32c0936" providerId="AD" clId="Web-{D95208CF-5FB0-DF82-6E45-184C667D9A4B}" dt="2024-03-12T04:38:15.299" v="162" actId="14100"/>
        <pc:sldMkLst>
          <pc:docMk/>
          <pc:sldMk cId="871661267" sldId="266"/>
        </pc:sldMkLst>
        <pc:spChg chg="add mod">
          <ac:chgData name="Julie Y. Ham" userId="S::jham2417@uw.edu::f8b567a4-fd36-450a-85f3-b4a4c32c0936" providerId="AD" clId="Web-{D95208CF-5FB0-DF82-6E45-184C667D9A4B}" dt="2024-03-12T04:35:07.044" v="122"/>
          <ac:spMkLst>
            <pc:docMk/>
            <pc:sldMk cId="871661267" sldId="266"/>
            <ac:spMk id="3" creationId="{2D6124EC-1D65-DA87-53B5-A18CE7782633}"/>
          </ac:spMkLst>
        </pc:spChg>
        <pc:spChg chg="mod">
          <ac:chgData name="Julie Y. Ham" userId="S::jham2417@uw.edu::f8b567a4-fd36-450a-85f3-b4a4c32c0936" providerId="AD" clId="Web-{D95208CF-5FB0-DF82-6E45-184C667D9A4B}" dt="2024-03-12T04:33:55.120" v="112"/>
          <ac:spMkLst>
            <pc:docMk/>
            <pc:sldMk cId="871661267" sldId="266"/>
            <ac:spMk id="98" creationId="{00000000-0000-0000-0000-000000000000}"/>
          </ac:spMkLst>
        </pc:spChg>
        <pc:spChg chg="mod">
          <ac:chgData name="Julie Y. Ham" userId="S::jham2417@uw.edu::f8b567a4-fd36-450a-85f3-b4a4c32c0936" providerId="AD" clId="Web-{D95208CF-5FB0-DF82-6E45-184C667D9A4B}" dt="2024-03-12T04:38:15.299" v="162" actId="14100"/>
          <ac:spMkLst>
            <pc:docMk/>
            <pc:sldMk cId="871661267" sldId="266"/>
            <ac:spMk id="99" creationId="{00000000-0000-0000-0000-000000000000}"/>
          </ac:spMkLst>
        </pc:spChg>
        <pc:spChg chg="del">
          <ac:chgData name="Julie Y. Ham" userId="S::jham2417@uw.edu::f8b567a4-fd36-450a-85f3-b4a4c32c0936" providerId="AD" clId="Web-{D95208CF-5FB0-DF82-6E45-184C667D9A4B}" dt="2024-03-12T04:33:55.120" v="112"/>
          <ac:spMkLst>
            <pc:docMk/>
            <pc:sldMk cId="871661267" sldId="266"/>
            <ac:spMk id="111" creationId="{2B97F24A-32CE-4C1C-A50D-3016B394DCFB}"/>
          </ac:spMkLst>
        </pc:spChg>
        <pc:spChg chg="del">
          <ac:chgData name="Julie Y. Ham" userId="S::jham2417@uw.edu::f8b567a4-fd36-450a-85f3-b4a4c32c0936" providerId="AD" clId="Web-{D95208CF-5FB0-DF82-6E45-184C667D9A4B}" dt="2024-03-12T04:33:55.120" v="112"/>
          <ac:spMkLst>
            <pc:docMk/>
            <pc:sldMk cId="871661267" sldId="266"/>
            <ac:spMk id="113" creationId="{CD8B4F24-440B-49E9-B85D-733523DC064B}"/>
          </ac:spMkLst>
        </pc:spChg>
        <pc:grpChg chg="add del">
          <ac:chgData name="Julie Y. Ham" userId="S::jham2417@uw.edu::f8b567a4-fd36-450a-85f3-b4a4c32c0936" providerId="AD" clId="Web-{D95208CF-5FB0-DF82-6E45-184C667D9A4B}" dt="2024-03-12T04:34:18.167" v="116"/>
          <ac:grpSpMkLst>
            <pc:docMk/>
            <pc:sldMk cId="871661267" sldId="266"/>
            <ac:grpSpMk id="118" creationId="{A5AFD70F-20E3-55D2-E154-7D4FACFBB016}"/>
          </ac:grpSpMkLst>
        </pc:grpChg>
        <pc:grpChg chg="add">
          <ac:chgData name="Julie Y. Ham" userId="S::jham2417@uw.edu::f8b567a4-fd36-450a-85f3-b4a4c32c0936" providerId="AD" clId="Web-{D95208CF-5FB0-DF82-6E45-184C667D9A4B}" dt="2024-03-12T04:34:18.167" v="116"/>
          <ac:grpSpMkLst>
            <pc:docMk/>
            <pc:sldMk cId="871661267" sldId="266"/>
            <ac:grpSpMk id="125" creationId="{3AFCAD34-1AFC-BC1A-F6B2-C34C63912EAB}"/>
          </ac:grpSpMkLst>
        </pc:grpChg>
        <pc:picChg chg="mod">
          <ac:chgData name="Julie Y. Ham" userId="S::jham2417@uw.edu::f8b567a4-fd36-450a-85f3-b4a4c32c0936" providerId="AD" clId="Web-{D95208CF-5FB0-DF82-6E45-184C667D9A4B}" dt="2024-03-12T04:35:46.201" v="126" actId="1076"/>
          <ac:picMkLst>
            <pc:docMk/>
            <pc:sldMk cId="871661267" sldId="266"/>
            <ac:picMk id="2" creationId="{6AEBA778-4E19-92D5-7231-EC4BC050CCE6}"/>
          </ac:picMkLst>
        </pc:picChg>
        <pc:cxnChg chg="add mod">
          <ac:chgData name="Julie Y. Ham" userId="S::jham2417@uw.edu::f8b567a4-fd36-450a-85f3-b4a4c32c0936" providerId="AD" clId="Web-{D95208CF-5FB0-DF82-6E45-184C667D9A4B}" dt="2024-03-12T04:34:56.809" v="121" actId="14100"/>
          <ac:cxnSpMkLst>
            <pc:docMk/>
            <pc:sldMk cId="871661267" sldId="266"/>
            <ac:cxnSpMk id="4" creationId="{3FB7E67D-54A1-297B-802C-F82114EEBA1E}"/>
          </ac:cxnSpMkLst>
        </pc:cxnChg>
      </pc:sldChg>
      <pc:sldChg chg="modSp">
        <pc:chgData name="Julie Y. Ham" userId="S::jham2417@uw.edu::f8b567a4-fd36-450a-85f3-b4a4c32c0936" providerId="AD" clId="Web-{D95208CF-5FB0-DF82-6E45-184C667D9A4B}" dt="2024-03-12T04:39:51.427" v="176"/>
        <pc:sldMkLst>
          <pc:docMk/>
          <pc:sldMk cId="2707458875" sldId="271"/>
        </pc:sldMkLst>
        <pc:spChg chg="mod">
          <ac:chgData name="Julie Y. Ham" userId="S::jham2417@uw.edu::f8b567a4-fd36-450a-85f3-b4a4c32c0936" providerId="AD" clId="Web-{D95208CF-5FB0-DF82-6E45-184C667D9A4B}" dt="2024-03-12T04:39:51.427" v="176"/>
          <ac:spMkLst>
            <pc:docMk/>
            <pc:sldMk cId="2707458875" sldId="271"/>
            <ac:spMk id="99" creationId="{00000000-0000-0000-0000-000000000000}"/>
          </ac:spMkLst>
        </pc:spChg>
      </pc:sldChg>
      <pc:sldChg chg="addSp delSp modSp">
        <pc:chgData name="Julie Y. Ham" userId="S::jham2417@uw.edu::f8b567a4-fd36-450a-85f3-b4a4c32c0936" providerId="AD" clId="Web-{D95208CF-5FB0-DF82-6E45-184C667D9A4B}" dt="2024-03-12T04:37:19.360" v="149" actId="14100"/>
        <pc:sldMkLst>
          <pc:docMk/>
          <pc:sldMk cId="1986597516" sldId="272"/>
        </pc:sldMkLst>
        <pc:spChg chg="mod">
          <ac:chgData name="Julie Y. Ham" userId="S::jham2417@uw.edu::f8b567a4-fd36-450a-85f3-b4a4c32c0936" providerId="AD" clId="Web-{D95208CF-5FB0-DF82-6E45-184C667D9A4B}" dt="2024-03-12T04:34:09.636" v="115"/>
          <ac:spMkLst>
            <pc:docMk/>
            <pc:sldMk cId="1986597516" sldId="272"/>
            <ac:spMk id="98" creationId="{00000000-0000-0000-0000-000000000000}"/>
          </ac:spMkLst>
        </pc:spChg>
        <pc:spChg chg="mod">
          <ac:chgData name="Julie Y. Ham" userId="S::jham2417@uw.edu::f8b567a4-fd36-450a-85f3-b4a4c32c0936" providerId="AD" clId="Web-{D95208CF-5FB0-DF82-6E45-184C667D9A4B}" dt="2024-03-12T04:37:19.360" v="149" actId="14100"/>
          <ac:spMkLst>
            <pc:docMk/>
            <pc:sldMk cId="1986597516" sldId="272"/>
            <ac:spMk id="99" creationId="{00000000-0000-0000-0000-000000000000}"/>
          </ac:spMkLst>
        </pc:spChg>
        <pc:spChg chg="add del">
          <ac:chgData name="Julie Y. Ham" userId="S::jham2417@uw.edu::f8b567a4-fd36-450a-85f3-b4a4c32c0936" providerId="AD" clId="Web-{D95208CF-5FB0-DF82-6E45-184C667D9A4B}" dt="2024-03-12T04:34:09.636" v="115"/>
          <ac:spMkLst>
            <pc:docMk/>
            <pc:sldMk cId="1986597516" sldId="272"/>
            <ac:spMk id="115" creationId="{2B97F24A-32CE-4C1C-A50D-3016B394DCFB}"/>
          </ac:spMkLst>
        </pc:spChg>
        <pc:spChg chg="add del">
          <ac:chgData name="Julie Y. Ham" userId="S::jham2417@uw.edu::f8b567a4-fd36-450a-85f3-b4a4c32c0936" providerId="AD" clId="Web-{D95208CF-5FB0-DF82-6E45-184C667D9A4B}" dt="2024-03-12T04:34:09.636" v="115"/>
          <ac:spMkLst>
            <pc:docMk/>
            <pc:sldMk cId="1986597516" sldId="272"/>
            <ac:spMk id="116" creationId="{CD8B4F24-440B-49E9-B85D-733523DC064B}"/>
          </ac:spMkLst>
        </pc:spChg>
        <pc:grpChg chg="add del">
          <ac:chgData name="Julie Y. Ham" userId="S::jham2417@uw.edu::f8b567a4-fd36-450a-85f3-b4a4c32c0936" providerId="AD" clId="Web-{D95208CF-5FB0-DF82-6E45-184C667D9A4B}" dt="2024-03-12T04:34:09.620" v="114"/>
          <ac:grpSpMkLst>
            <pc:docMk/>
            <pc:sldMk cId="1986597516" sldId="272"/>
            <ac:grpSpMk id="121" creationId="{A5AFD70F-20E3-55D2-E154-7D4FACFBB016}"/>
          </ac:grpSpMkLst>
        </pc:grpChg>
        <pc:grpChg chg="add">
          <ac:chgData name="Julie Y. Ham" userId="S::jham2417@uw.edu::f8b567a4-fd36-450a-85f3-b4a4c32c0936" providerId="AD" clId="Web-{D95208CF-5FB0-DF82-6E45-184C667D9A4B}" dt="2024-03-12T04:34:09.636" v="115"/>
          <ac:grpSpMkLst>
            <pc:docMk/>
            <pc:sldMk cId="1986597516" sldId="272"/>
            <ac:grpSpMk id="125" creationId="{3AFCAD34-1AFC-BC1A-F6B2-C34C63912EAB}"/>
          </ac:grpSpMkLst>
        </pc:grpChg>
        <pc:picChg chg="mod modCrop">
          <ac:chgData name="Julie Y. Ham" userId="S::jham2417@uw.edu::f8b567a4-fd36-450a-85f3-b4a4c32c0936" providerId="AD" clId="Web-{D95208CF-5FB0-DF82-6E45-184C667D9A4B}" dt="2024-03-12T04:35:31.904" v="125" actId="1076"/>
          <ac:picMkLst>
            <pc:docMk/>
            <pc:sldMk cId="1986597516" sldId="272"/>
            <ac:picMk id="3" creationId="{B26B5E02-FABD-EC9A-8793-E4DF989B009B}"/>
          </ac:picMkLst>
        </pc:picChg>
      </pc:sldChg>
      <pc:sldChg chg="addSp modSp">
        <pc:chgData name="Julie Y. Ham" userId="S::jham2417@uw.edu::f8b567a4-fd36-450a-85f3-b4a4c32c0936" providerId="AD" clId="Web-{D95208CF-5FB0-DF82-6E45-184C667D9A4B}" dt="2024-03-12T04:18:00.060" v="34" actId="1076"/>
        <pc:sldMkLst>
          <pc:docMk/>
          <pc:sldMk cId="424426299" sldId="275"/>
        </pc:sldMkLst>
        <pc:spChg chg="mod">
          <ac:chgData name="Julie Y. Ham" userId="S::jham2417@uw.edu::f8b567a4-fd36-450a-85f3-b4a4c32c0936" providerId="AD" clId="Web-{D95208CF-5FB0-DF82-6E45-184C667D9A4B}" dt="2024-03-12T04:17:14.074" v="17" actId="20577"/>
          <ac:spMkLst>
            <pc:docMk/>
            <pc:sldMk cId="424426299" sldId="275"/>
            <ac:spMk id="3" creationId="{E5F23E70-785E-6E86-64A7-F4B449C7A9E0}"/>
          </ac:spMkLst>
        </pc:spChg>
        <pc:spChg chg="add mod">
          <ac:chgData name="Julie Y. Ham" userId="S::jham2417@uw.edu::f8b567a4-fd36-450a-85f3-b4a4c32c0936" providerId="AD" clId="Web-{D95208CF-5FB0-DF82-6E45-184C667D9A4B}" dt="2024-03-12T04:18:00.060" v="34" actId="1076"/>
          <ac:spMkLst>
            <pc:docMk/>
            <pc:sldMk cId="424426299" sldId="275"/>
            <ac:spMk id="5" creationId="{2BF3A083-D4B6-3AA0-4FA1-927E4E6A9564}"/>
          </ac:spMkLst>
        </pc:spChg>
      </pc:sldChg>
      <pc:sldChg chg="modSp">
        <pc:chgData name="Julie Y. Ham" userId="S::jham2417@uw.edu::f8b567a4-fd36-450a-85f3-b4a4c32c0936" providerId="AD" clId="Web-{D95208CF-5FB0-DF82-6E45-184C667D9A4B}" dt="2024-03-12T04:38:45.816" v="166" actId="14100"/>
        <pc:sldMkLst>
          <pc:docMk/>
          <pc:sldMk cId="3866013803" sldId="277"/>
        </pc:sldMkLst>
        <pc:spChg chg="mod">
          <ac:chgData name="Julie Y. Ham" userId="S::jham2417@uw.edu::f8b567a4-fd36-450a-85f3-b4a4c32c0936" providerId="AD" clId="Web-{D95208CF-5FB0-DF82-6E45-184C667D9A4B}" dt="2024-03-12T04:38:45.816" v="166" actId="14100"/>
          <ac:spMkLst>
            <pc:docMk/>
            <pc:sldMk cId="3866013803" sldId="277"/>
            <ac:spMk id="99" creationId="{00000000-0000-0000-0000-000000000000}"/>
          </ac:spMkLst>
        </pc:spChg>
      </pc:sldChg>
    </pc:docChg>
  </pc:docChgLst>
  <pc:docChgLst>
    <pc:chgData name="Jarod M Marshel" userId="S::jarodmar@uw.edu::9ab98fed-4b15-436b-88d3-34d6e162287c" providerId="AD" clId="Web-{9B78677E-5960-A609-29D5-3BCFF35FB5C8}"/>
    <pc:docChg chg="addSld delSld modSld sldOrd">
      <pc:chgData name="Jarod M Marshel" userId="S::jarodmar@uw.edu::9ab98fed-4b15-436b-88d3-34d6e162287c" providerId="AD" clId="Web-{9B78677E-5960-A609-29D5-3BCFF35FB5C8}" dt="2024-03-12T02:27:35.450" v="1575"/>
      <pc:docMkLst>
        <pc:docMk/>
      </pc:docMkLst>
      <pc:sldChg chg="addSp delSp modSp mod setBg">
        <pc:chgData name="Jarod M Marshel" userId="S::jarodmar@uw.edu::9ab98fed-4b15-436b-88d3-34d6e162287c" providerId="AD" clId="Web-{9B78677E-5960-A609-29D5-3BCFF35FB5C8}" dt="2024-03-12T02:12:59.546" v="1504" actId="20577"/>
        <pc:sldMkLst>
          <pc:docMk/>
          <pc:sldMk cId="0" sldId="256"/>
        </pc:sldMkLst>
        <pc:spChg chg="mod">
          <ac:chgData name="Jarod M Marshel" userId="S::jarodmar@uw.edu::9ab98fed-4b15-436b-88d3-34d6e162287c" providerId="AD" clId="Web-{9B78677E-5960-A609-29D5-3BCFF35FB5C8}" dt="2024-03-12T02:12:59.546" v="1504" actId="20577"/>
          <ac:spMkLst>
            <pc:docMk/>
            <pc:sldMk cId="0" sldId="256"/>
            <ac:spMk id="86" creationId="{00000000-0000-0000-0000-000000000000}"/>
          </ac:spMkLst>
        </pc:spChg>
        <pc:spChg chg="mod">
          <ac:chgData name="Jarod M Marshel" userId="S::jarodmar@uw.edu::9ab98fed-4b15-436b-88d3-34d6e162287c" providerId="AD" clId="Web-{9B78677E-5960-A609-29D5-3BCFF35FB5C8}" dt="2024-03-12T01:56:06.321" v="1466"/>
          <ac:spMkLst>
            <pc:docMk/>
            <pc:sldMk cId="0" sldId="256"/>
            <ac:spMk id="87" creationId="{00000000-0000-0000-0000-000000000000}"/>
          </ac:spMkLst>
        </pc:spChg>
        <pc:spChg chg="add del">
          <ac:chgData name="Jarod M Marshel" userId="S::jarodmar@uw.edu::9ab98fed-4b15-436b-88d3-34d6e162287c" providerId="AD" clId="Web-{9B78677E-5960-A609-29D5-3BCFF35FB5C8}" dt="2024-03-12T01:56:06.321" v="1466"/>
          <ac:spMkLst>
            <pc:docMk/>
            <pc:sldMk cId="0" sldId="256"/>
            <ac:spMk id="93" creationId="{C1DD1A8A-57D5-4A81-AD04-532B043C5611}"/>
          </ac:spMkLst>
        </pc:spChg>
        <pc:spChg chg="add del">
          <ac:chgData name="Jarod M Marshel" userId="S::jarodmar@uw.edu::9ab98fed-4b15-436b-88d3-34d6e162287c" providerId="AD" clId="Web-{9B78677E-5960-A609-29D5-3BCFF35FB5C8}" dt="2024-03-12T01:56:06.321" v="1466"/>
          <ac:spMkLst>
            <pc:docMk/>
            <pc:sldMk cId="0" sldId="256"/>
            <ac:spMk id="95" creationId="{007891EC-4501-44ED-A8C8-B11B6DB767AB}"/>
          </ac:spMkLst>
        </pc:spChg>
        <pc:picChg chg="add del">
          <ac:chgData name="Jarod M Marshel" userId="S::jarodmar@uw.edu::9ab98fed-4b15-436b-88d3-34d6e162287c" providerId="AD" clId="Web-{9B78677E-5960-A609-29D5-3BCFF35FB5C8}" dt="2024-03-12T01:56:06.321" v="1466"/>
          <ac:picMkLst>
            <pc:docMk/>
            <pc:sldMk cId="0" sldId="256"/>
            <ac:picMk id="89" creationId="{66F9A6A1-93B1-EBFC-0C71-D845343368A8}"/>
          </ac:picMkLst>
        </pc:picChg>
      </pc:sldChg>
      <pc:sldChg chg="addSp delSp modSp del">
        <pc:chgData name="Jarod M Marshel" userId="S::jarodmar@uw.edu::9ab98fed-4b15-436b-88d3-34d6e162287c" providerId="AD" clId="Web-{9B78677E-5960-A609-29D5-3BCFF35FB5C8}" dt="2024-03-12T02:19:41.090" v="1512"/>
        <pc:sldMkLst>
          <pc:docMk/>
          <pc:sldMk cId="0" sldId="258"/>
        </pc:sldMkLst>
        <pc:spChg chg="add del mod">
          <ac:chgData name="Jarod M Marshel" userId="S::jarodmar@uw.edu::9ab98fed-4b15-436b-88d3-34d6e162287c" providerId="AD" clId="Web-{9B78677E-5960-A609-29D5-3BCFF35FB5C8}" dt="2024-03-12T01:32:56.817" v="1179"/>
          <ac:spMkLst>
            <pc:docMk/>
            <pc:sldMk cId="0" sldId="258"/>
            <ac:spMk id="2" creationId="{01060C58-07EF-B310-3D2A-503F293A1238}"/>
          </ac:spMkLst>
        </pc:spChg>
        <pc:spChg chg="mod">
          <ac:chgData name="Jarod M Marshel" userId="S::jarodmar@uw.edu::9ab98fed-4b15-436b-88d3-34d6e162287c" providerId="AD" clId="Web-{9B78677E-5960-A609-29D5-3BCFF35FB5C8}" dt="2024-03-12T02:07:21.883" v="1475" actId="20577"/>
          <ac:spMkLst>
            <pc:docMk/>
            <pc:sldMk cId="0" sldId="258"/>
            <ac:spMk id="99" creationId="{00000000-0000-0000-0000-000000000000}"/>
          </ac:spMkLst>
        </pc:spChg>
      </pc:sldChg>
      <pc:sldChg chg="addSp delSp modSp">
        <pc:chgData name="Jarod M Marshel" userId="S::jarodmar@uw.edu::9ab98fed-4b15-436b-88d3-34d6e162287c" providerId="AD" clId="Web-{9B78677E-5960-A609-29D5-3BCFF35FB5C8}" dt="2024-03-12T01:48:47.040" v="1268"/>
        <pc:sldMkLst>
          <pc:docMk/>
          <pc:sldMk cId="0" sldId="259"/>
        </pc:sldMkLst>
        <pc:spChg chg="add mod">
          <ac:chgData name="Jarod M Marshel" userId="S::jarodmar@uw.edu::9ab98fed-4b15-436b-88d3-34d6e162287c" providerId="AD" clId="Web-{9B78677E-5960-A609-29D5-3BCFF35FB5C8}" dt="2024-03-12T01:48:47.040" v="1268"/>
          <ac:spMkLst>
            <pc:docMk/>
            <pc:sldMk cId="0" sldId="259"/>
            <ac:spMk id="3" creationId="{8E790FBF-8B7B-B014-1F3D-E9E3A7EA7AE9}"/>
          </ac:spMkLst>
        </pc:spChg>
        <pc:spChg chg="del mod">
          <ac:chgData name="Jarod M Marshel" userId="S::jarodmar@uw.edu::9ab98fed-4b15-436b-88d3-34d6e162287c" providerId="AD" clId="Web-{9B78677E-5960-A609-29D5-3BCFF35FB5C8}" dt="2024-03-12T01:48:47.040" v="1268"/>
          <ac:spMkLst>
            <pc:docMk/>
            <pc:sldMk cId="0" sldId="259"/>
            <ac:spMk id="105" creationId="{00000000-0000-0000-0000-000000000000}"/>
          </ac:spMkLst>
        </pc:spChg>
      </pc:sldChg>
      <pc:sldChg chg="modSp ord">
        <pc:chgData name="Jarod M Marshel" userId="S::jarodmar@uw.edu::9ab98fed-4b15-436b-88d3-34d6e162287c" providerId="AD" clId="Web-{9B78677E-5960-A609-29D5-3BCFF35FB5C8}" dt="2024-03-12T02:21:59.287" v="1574" actId="20577"/>
        <pc:sldMkLst>
          <pc:docMk/>
          <pc:sldMk cId="0" sldId="260"/>
        </pc:sldMkLst>
        <pc:spChg chg="mod">
          <ac:chgData name="Jarod M Marshel" userId="S::jarodmar@uw.edu::9ab98fed-4b15-436b-88d3-34d6e162287c" providerId="AD" clId="Web-{9B78677E-5960-A609-29D5-3BCFF35FB5C8}" dt="2024-03-12T02:21:59.287" v="1574" actId="20577"/>
          <ac:spMkLst>
            <pc:docMk/>
            <pc:sldMk cId="0" sldId="260"/>
            <ac:spMk id="111" creationId="{00000000-0000-0000-0000-000000000000}"/>
          </ac:spMkLst>
        </pc:spChg>
      </pc:sldChg>
      <pc:sldChg chg="modSp">
        <pc:chgData name="Jarod M Marshel" userId="S::jarodmar@uw.edu::9ab98fed-4b15-436b-88d3-34d6e162287c" providerId="AD" clId="Web-{9B78677E-5960-A609-29D5-3BCFF35FB5C8}" dt="2024-03-12T01:44:56.790" v="1266" actId="20577"/>
        <pc:sldMkLst>
          <pc:docMk/>
          <pc:sldMk cId="0" sldId="263"/>
        </pc:sldMkLst>
        <pc:spChg chg="mod">
          <ac:chgData name="Jarod M Marshel" userId="S::jarodmar@uw.edu::9ab98fed-4b15-436b-88d3-34d6e162287c" providerId="AD" clId="Web-{9B78677E-5960-A609-29D5-3BCFF35FB5C8}" dt="2024-03-12T01:44:20.069" v="1194" actId="20577"/>
          <ac:spMkLst>
            <pc:docMk/>
            <pc:sldMk cId="0" sldId="263"/>
            <ac:spMk id="128" creationId="{00000000-0000-0000-0000-000000000000}"/>
          </ac:spMkLst>
        </pc:spChg>
        <pc:spChg chg="mod">
          <ac:chgData name="Jarod M Marshel" userId="S::jarodmar@uw.edu::9ab98fed-4b15-436b-88d3-34d6e162287c" providerId="AD" clId="Web-{9B78677E-5960-A609-29D5-3BCFF35FB5C8}" dt="2024-03-12T01:44:56.790" v="1266" actId="20577"/>
          <ac:spMkLst>
            <pc:docMk/>
            <pc:sldMk cId="0" sldId="263"/>
            <ac:spMk id="129" creationId="{00000000-0000-0000-0000-000000000000}"/>
          </ac:spMkLst>
        </pc:spChg>
      </pc:sldChg>
      <pc:sldChg chg="addSp delSp modSp mod setBg">
        <pc:chgData name="Jarod M Marshel" userId="S::jarodmar@uw.edu::9ab98fed-4b15-436b-88d3-34d6e162287c" providerId="AD" clId="Web-{9B78677E-5960-A609-29D5-3BCFF35FB5C8}" dt="2024-03-12T02:06:20.269" v="1472" actId="1076"/>
        <pc:sldMkLst>
          <pc:docMk/>
          <pc:sldMk cId="2114018645" sldId="265"/>
        </pc:sldMkLst>
        <pc:spChg chg="mod">
          <ac:chgData name="Jarod M Marshel" userId="S::jarodmar@uw.edu::9ab98fed-4b15-436b-88d3-34d6e162287c" providerId="AD" clId="Web-{9B78677E-5960-A609-29D5-3BCFF35FB5C8}" dt="2024-03-12T02:06:09.471" v="1471"/>
          <ac:spMkLst>
            <pc:docMk/>
            <pc:sldMk cId="2114018645" sldId="265"/>
            <ac:spMk id="98" creationId="{00000000-0000-0000-0000-000000000000}"/>
          </ac:spMkLst>
        </pc:spChg>
        <pc:spChg chg="mod ord">
          <ac:chgData name="Jarod M Marshel" userId="S::jarodmar@uw.edu::9ab98fed-4b15-436b-88d3-34d6e162287c" providerId="AD" clId="Web-{9B78677E-5960-A609-29D5-3BCFF35FB5C8}" dt="2024-03-12T02:06:09.471" v="1471"/>
          <ac:spMkLst>
            <pc:docMk/>
            <pc:sldMk cId="2114018645" sldId="265"/>
            <ac:spMk id="99" creationId="{00000000-0000-0000-0000-000000000000}"/>
          </ac:spMkLst>
        </pc:spChg>
        <pc:spChg chg="add del">
          <ac:chgData name="Jarod M Marshel" userId="S::jarodmar@uw.edu::9ab98fed-4b15-436b-88d3-34d6e162287c" providerId="AD" clId="Web-{9B78677E-5960-A609-29D5-3BCFF35FB5C8}" dt="2024-03-12T02:06:09.471" v="1471"/>
          <ac:spMkLst>
            <pc:docMk/>
            <pc:sldMk cId="2114018645" sldId="265"/>
            <ac:spMk id="104" creationId="{1E9986A5-A7D1-4022-BAC0-885FB7A141AE}"/>
          </ac:spMkLst>
        </pc:spChg>
        <pc:spChg chg="add del">
          <ac:chgData name="Jarod M Marshel" userId="S::jarodmar@uw.edu::9ab98fed-4b15-436b-88d3-34d6e162287c" providerId="AD" clId="Web-{9B78677E-5960-A609-29D5-3BCFF35FB5C8}" dt="2024-03-12T02:06:09.471" v="1471"/>
          <ac:spMkLst>
            <pc:docMk/>
            <pc:sldMk cId="2114018645" sldId="265"/>
            <ac:spMk id="106" creationId="{D2758DA7-6A89-49A1-B9F5-546D993242F8}"/>
          </ac:spMkLst>
        </pc:spChg>
        <pc:picChg chg="mod">
          <ac:chgData name="Jarod M Marshel" userId="S::jarodmar@uw.edu::9ab98fed-4b15-436b-88d3-34d6e162287c" providerId="AD" clId="Web-{9B78677E-5960-A609-29D5-3BCFF35FB5C8}" dt="2024-03-12T02:06:09.471" v="1471"/>
          <ac:picMkLst>
            <pc:docMk/>
            <pc:sldMk cId="2114018645" sldId="265"/>
            <ac:picMk id="2" creationId="{EB112B49-ADDB-8DF5-A69A-7B6CD7D00044}"/>
          </ac:picMkLst>
        </pc:picChg>
        <pc:picChg chg="mod">
          <ac:chgData name="Jarod M Marshel" userId="S::jarodmar@uw.edu::9ab98fed-4b15-436b-88d3-34d6e162287c" providerId="AD" clId="Web-{9B78677E-5960-A609-29D5-3BCFF35FB5C8}" dt="2024-03-12T02:06:09.471" v="1471"/>
          <ac:picMkLst>
            <pc:docMk/>
            <pc:sldMk cId="2114018645" sldId="265"/>
            <ac:picMk id="3" creationId="{15EC253F-96C4-1269-F555-A0B65492BA28}"/>
          </ac:picMkLst>
        </pc:picChg>
        <pc:picChg chg="mod">
          <ac:chgData name="Jarod M Marshel" userId="S::jarodmar@uw.edu::9ab98fed-4b15-436b-88d3-34d6e162287c" providerId="AD" clId="Web-{9B78677E-5960-A609-29D5-3BCFF35FB5C8}" dt="2024-03-12T02:06:20.269" v="1472" actId="1076"/>
          <ac:picMkLst>
            <pc:docMk/>
            <pc:sldMk cId="2114018645" sldId="265"/>
            <ac:picMk id="4" creationId="{88D70D62-315D-DDCB-92FA-C69B6D21C187}"/>
          </ac:picMkLst>
        </pc:picChg>
      </pc:sldChg>
      <pc:sldChg chg="addSp delSp modSp mod setBg">
        <pc:chgData name="Jarod M Marshel" userId="S::jarodmar@uw.edu::9ab98fed-4b15-436b-88d3-34d6e162287c" providerId="AD" clId="Web-{9B78677E-5960-A609-29D5-3BCFF35FB5C8}" dt="2024-03-12T02:09:20.313" v="1481"/>
        <pc:sldMkLst>
          <pc:docMk/>
          <pc:sldMk cId="871661267" sldId="266"/>
        </pc:sldMkLst>
        <pc:spChg chg="mod">
          <ac:chgData name="Jarod M Marshel" userId="S::jarodmar@uw.edu::9ab98fed-4b15-436b-88d3-34d6e162287c" providerId="AD" clId="Web-{9B78677E-5960-A609-29D5-3BCFF35FB5C8}" dt="2024-03-12T02:09:20.313" v="1481"/>
          <ac:spMkLst>
            <pc:docMk/>
            <pc:sldMk cId="871661267" sldId="266"/>
            <ac:spMk id="98" creationId="{00000000-0000-0000-0000-000000000000}"/>
          </ac:spMkLst>
        </pc:spChg>
        <pc:spChg chg="mod">
          <ac:chgData name="Jarod M Marshel" userId="S::jarodmar@uw.edu::9ab98fed-4b15-436b-88d3-34d6e162287c" providerId="AD" clId="Web-{9B78677E-5960-A609-29D5-3BCFF35FB5C8}" dt="2024-03-12T02:09:20.313" v="1481"/>
          <ac:spMkLst>
            <pc:docMk/>
            <pc:sldMk cId="871661267" sldId="266"/>
            <ac:spMk id="99" creationId="{00000000-0000-0000-0000-000000000000}"/>
          </ac:spMkLst>
        </pc:spChg>
        <pc:spChg chg="add del">
          <ac:chgData name="Jarod M Marshel" userId="S::jarodmar@uw.edu::9ab98fed-4b15-436b-88d3-34d6e162287c" providerId="AD" clId="Web-{9B78677E-5960-A609-29D5-3BCFF35FB5C8}" dt="2024-03-12T02:09:20.313" v="1481"/>
          <ac:spMkLst>
            <pc:docMk/>
            <pc:sldMk cId="871661267" sldId="266"/>
            <ac:spMk id="104" creationId="{F13C74B1-5B17-4795-BED0-7140497B445A}"/>
          </ac:spMkLst>
        </pc:spChg>
        <pc:spChg chg="add del">
          <ac:chgData name="Jarod M Marshel" userId="S::jarodmar@uw.edu::9ab98fed-4b15-436b-88d3-34d6e162287c" providerId="AD" clId="Web-{9B78677E-5960-A609-29D5-3BCFF35FB5C8}" dt="2024-03-12T02:09:20.313" v="1481"/>
          <ac:spMkLst>
            <pc:docMk/>
            <pc:sldMk cId="871661267" sldId="266"/>
            <ac:spMk id="106" creationId="{D4974D33-8DC5-464E-8C6D-BE58F0669C17}"/>
          </ac:spMkLst>
        </pc:spChg>
        <pc:spChg chg="add">
          <ac:chgData name="Jarod M Marshel" userId="S::jarodmar@uw.edu::9ab98fed-4b15-436b-88d3-34d6e162287c" providerId="AD" clId="Web-{9B78677E-5960-A609-29D5-3BCFF35FB5C8}" dt="2024-03-12T02:09:20.313" v="1481"/>
          <ac:spMkLst>
            <pc:docMk/>
            <pc:sldMk cId="871661267" sldId="266"/>
            <ac:spMk id="111" creationId="{2B97F24A-32CE-4C1C-A50D-3016B394DCFB}"/>
          </ac:spMkLst>
        </pc:spChg>
        <pc:spChg chg="add">
          <ac:chgData name="Jarod M Marshel" userId="S::jarodmar@uw.edu::9ab98fed-4b15-436b-88d3-34d6e162287c" providerId="AD" clId="Web-{9B78677E-5960-A609-29D5-3BCFF35FB5C8}" dt="2024-03-12T02:09:20.313" v="1481"/>
          <ac:spMkLst>
            <pc:docMk/>
            <pc:sldMk cId="871661267" sldId="266"/>
            <ac:spMk id="113" creationId="{CD8B4F24-440B-49E9-B85D-733523DC064B}"/>
          </ac:spMkLst>
        </pc:spChg>
        <pc:picChg chg="mod">
          <ac:chgData name="Jarod M Marshel" userId="S::jarodmar@uw.edu::9ab98fed-4b15-436b-88d3-34d6e162287c" providerId="AD" clId="Web-{9B78677E-5960-A609-29D5-3BCFF35FB5C8}" dt="2024-03-12T02:09:20.313" v="1481"/>
          <ac:picMkLst>
            <pc:docMk/>
            <pc:sldMk cId="871661267" sldId="266"/>
            <ac:picMk id="2" creationId="{6AEBA778-4E19-92D5-7231-EC4BC050CCE6}"/>
          </ac:picMkLst>
        </pc:picChg>
      </pc:sldChg>
      <pc:sldChg chg="addSp delSp modSp mod setBg">
        <pc:chgData name="Jarod M Marshel" userId="S::jarodmar@uw.edu::9ab98fed-4b15-436b-88d3-34d6e162287c" providerId="AD" clId="Web-{9B78677E-5960-A609-29D5-3BCFF35FB5C8}" dt="2024-03-12T02:05:08.186" v="1467"/>
        <pc:sldMkLst>
          <pc:docMk/>
          <pc:sldMk cId="2707458875" sldId="271"/>
        </pc:sldMkLst>
        <pc:spChg chg="mod">
          <ac:chgData name="Jarod M Marshel" userId="S::jarodmar@uw.edu::9ab98fed-4b15-436b-88d3-34d6e162287c" providerId="AD" clId="Web-{9B78677E-5960-A609-29D5-3BCFF35FB5C8}" dt="2024-03-12T02:05:08.186" v="1467"/>
          <ac:spMkLst>
            <pc:docMk/>
            <pc:sldMk cId="2707458875" sldId="271"/>
            <ac:spMk id="98" creationId="{00000000-0000-0000-0000-000000000000}"/>
          </ac:spMkLst>
        </pc:spChg>
        <pc:spChg chg="mod">
          <ac:chgData name="Jarod M Marshel" userId="S::jarodmar@uw.edu::9ab98fed-4b15-436b-88d3-34d6e162287c" providerId="AD" clId="Web-{9B78677E-5960-A609-29D5-3BCFF35FB5C8}" dt="2024-03-12T02:05:08.186" v="1467"/>
          <ac:spMkLst>
            <pc:docMk/>
            <pc:sldMk cId="2707458875" sldId="271"/>
            <ac:spMk id="99" creationId="{00000000-0000-0000-0000-000000000000}"/>
          </ac:spMkLst>
        </pc:spChg>
        <pc:spChg chg="add">
          <ac:chgData name="Jarod M Marshel" userId="S::jarodmar@uw.edu::9ab98fed-4b15-436b-88d3-34d6e162287c" providerId="AD" clId="Web-{9B78677E-5960-A609-29D5-3BCFF35FB5C8}" dt="2024-03-12T02:05:08.186" v="1467"/>
          <ac:spMkLst>
            <pc:docMk/>
            <pc:sldMk cId="2707458875" sldId="271"/>
            <ac:spMk id="104" creationId="{F13C74B1-5B17-4795-BED0-7140497B445A}"/>
          </ac:spMkLst>
        </pc:spChg>
        <pc:spChg chg="add">
          <ac:chgData name="Jarod M Marshel" userId="S::jarodmar@uw.edu::9ab98fed-4b15-436b-88d3-34d6e162287c" providerId="AD" clId="Web-{9B78677E-5960-A609-29D5-3BCFF35FB5C8}" dt="2024-03-12T02:05:08.186" v="1467"/>
          <ac:spMkLst>
            <pc:docMk/>
            <pc:sldMk cId="2707458875" sldId="271"/>
            <ac:spMk id="106" creationId="{D4974D33-8DC5-464E-8C6D-BE58F0669C17}"/>
          </ac:spMkLst>
        </pc:spChg>
        <pc:picChg chg="add mod">
          <ac:chgData name="Jarod M Marshel" userId="S::jarodmar@uw.edu::9ab98fed-4b15-436b-88d3-34d6e162287c" providerId="AD" clId="Web-{9B78677E-5960-A609-29D5-3BCFF35FB5C8}" dt="2024-03-12T02:05:08.186" v="1467"/>
          <ac:picMkLst>
            <pc:docMk/>
            <pc:sldMk cId="2707458875" sldId="271"/>
            <ac:picMk id="2" creationId="{3974582E-18B1-B786-D1A6-48E6F6FBCE27}"/>
          </ac:picMkLst>
        </pc:picChg>
        <pc:picChg chg="add del mod">
          <ac:chgData name="Jarod M Marshel" userId="S::jarodmar@uw.edu::9ab98fed-4b15-436b-88d3-34d6e162287c" providerId="AD" clId="Web-{9B78677E-5960-A609-29D5-3BCFF35FB5C8}" dt="2024-03-12T01:34:30.287" v="1190"/>
          <ac:picMkLst>
            <pc:docMk/>
            <pc:sldMk cId="2707458875" sldId="271"/>
            <ac:picMk id="3" creationId="{4E6CB0BC-A85C-FC8C-6728-3D5CF6BD7FDF}"/>
          </ac:picMkLst>
        </pc:picChg>
        <pc:picChg chg="del mod">
          <ac:chgData name="Jarod M Marshel" userId="S::jarodmar@uw.edu::9ab98fed-4b15-436b-88d3-34d6e162287c" providerId="AD" clId="Web-{9B78677E-5960-A609-29D5-3BCFF35FB5C8}" dt="2024-03-12T01:33:49.458" v="1182"/>
          <ac:picMkLst>
            <pc:docMk/>
            <pc:sldMk cId="2707458875" sldId="271"/>
            <ac:picMk id="5" creationId="{8A4DCF76-6709-BA45-2CF3-D1E00903EED9}"/>
          </ac:picMkLst>
        </pc:picChg>
        <pc:picChg chg="del mod">
          <ac:chgData name="Jarod M Marshel" userId="S::jarodmar@uw.edu::9ab98fed-4b15-436b-88d3-34d6e162287c" providerId="AD" clId="Web-{9B78677E-5960-A609-29D5-3BCFF35FB5C8}" dt="2024-03-12T01:33:47.240" v="1180"/>
          <ac:picMkLst>
            <pc:docMk/>
            <pc:sldMk cId="2707458875" sldId="271"/>
            <ac:picMk id="6" creationId="{B16ED65F-0CCD-7D45-2143-A67B17E5F5B8}"/>
          </ac:picMkLst>
        </pc:picChg>
        <pc:picChg chg="del">
          <ac:chgData name="Jarod M Marshel" userId="S::jarodmar@uw.edu::9ab98fed-4b15-436b-88d3-34d6e162287c" providerId="AD" clId="Web-{9B78677E-5960-A609-29D5-3BCFF35FB5C8}" dt="2024-03-11T22:38:06.997" v="412"/>
          <ac:picMkLst>
            <pc:docMk/>
            <pc:sldMk cId="2707458875" sldId="271"/>
            <ac:picMk id="7" creationId="{6E8DA85C-43A4-DD93-22C8-F0A5159E87C2}"/>
          </ac:picMkLst>
        </pc:picChg>
        <pc:picChg chg="del mod">
          <ac:chgData name="Jarod M Marshel" userId="S::jarodmar@uw.edu::9ab98fed-4b15-436b-88d3-34d6e162287c" providerId="AD" clId="Web-{9B78677E-5960-A609-29D5-3BCFF35FB5C8}" dt="2024-03-12T01:33:48.240" v="1181"/>
          <ac:picMkLst>
            <pc:docMk/>
            <pc:sldMk cId="2707458875" sldId="271"/>
            <ac:picMk id="8" creationId="{4848B032-6185-B64B-D4F2-95C312DABA88}"/>
          </ac:picMkLst>
        </pc:picChg>
      </pc:sldChg>
      <pc:sldChg chg="addSp delSp modSp mod setBg">
        <pc:chgData name="Jarod M Marshel" userId="S::jarodmar@uw.edu::9ab98fed-4b15-436b-88d3-34d6e162287c" providerId="AD" clId="Web-{9B78677E-5960-A609-29D5-3BCFF35FB5C8}" dt="2024-03-12T02:09:29.173" v="1484"/>
        <pc:sldMkLst>
          <pc:docMk/>
          <pc:sldMk cId="1986597516" sldId="272"/>
        </pc:sldMkLst>
        <pc:spChg chg="mod">
          <ac:chgData name="Jarod M Marshel" userId="S::jarodmar@uw.edu::9ab98fed-4b15-436b-88d3-34d6e162287c" providerId="AD" clId="Web-{9B78677E-5960-A609-29D5-3BCFF35FB5C8}" dt="2024-03-12T02:09:29.173" v="1484"/>
          <ac:spMkLst>
            <pc:docMk/>
            <pc:sldMk cId="1986597516" sldId="272"/>
            <ac:spMk id="98" creationId="{00000000-0000-0000-0000-000000000000}"/>
          </ac:spMkLst>
        </pc:spChg>
        <pc:spChg chg="mod ord">
          <ac:chgData name="Jarod M Marshel" userId="S::jarodmar@uw.edu::9ab98fed-4b15-436b-88d3-34d6e162287c" providerId="AD" clId="Web-{9B78677E-5960-A609-29D5-3BCFF35FB5C8}" dt="2024-03-12T02:09:29.173" v="1484"/>
          <ac:spMkLst>
            <pc:docMk/>
            <pc:sldMk cId="1986597516" sldId="272"/>
            <ac:spMk id="99" creationId="{00000000-0000-0000-0000-000000000000}"/>
          </ac:spMkLst>
        </pc:spChg>
        <pc:spChg chg="add del">
          <ac:chgData name="Jarod M Marshel" userId="S::jarodmar@uw.edu::9ab98fed-4b15-436b-88d3-34d6e162287c" providerId="AD" clId="Web-{9B78677E-5960-A609-29D5-3BCFF35FB5C8}" dt="2024-03-12T02:09:29.173" v="1484"/>
          <ac:spMkLst>
            <pc:docMk/>
            <pc:sldMk cId="1986597516" sldId="272"/>
            <ac:spMk id="104" creationId="{B1595A09-E336-4D1B-9B3A-06A2287A54E2}"/>
          </ac:spMkLst>
        </pc:spChg>
        <pc:spChg chg="add del">
          <ac:chgData name="Jarod M Marshel" userId="S::jarodmar@uw.edu::9ab98fed-4b15-436b-88d3-34d6e162287c" providerId="AD" clId="Web-{9B78677E-5960-A609-29D5-3BCFF35FB5C8}" dt="2024-03-12T02:09:29.173" v="1484"/>
          <ac:spMkLst>
            <pc:docMk/>
            <pc:sldMk cId="1986597516" sldId="272"/>
            <ac:spMk id="106" creationId="{3540989C-C7B8-473B-BF87-6F2DA6A90006}"/>
          </ac:spMkLst>
        </pc:spChg>
        <pc:spChg chg="add del">
          <ac:chgData name="Jarod M Marshel" userId="S::jarodmar@uw.edu::9ab98fed-4b15-436b-88d3-34d6e162287c" providerId="AD" clId="Web-{9B78677E-5960-A609-29D5-3BCFF35FB5C8}" dt="2024-03-12T02:09:29.157" v="1483"/>
          <ac:spMkLst>
            <pc:docMk/>
            <pc:sldMk cId="1986597516" sldId="272"/>
            <ac:spMk id="111" creationId="{A8908DB7-C3A6-4FCB-9820-CEE02B398C4A}"/>
          </ac:spMkLst>
        </pc:spChg>
        <pc:spChg chg="add del">
          <ac:chgData name="Jarod M Marshel" userId="S::jarodmar@uw.edu::9ab98fed-4b15-436b-88d3-34d6e162287c" providerId="AD" clId="Web-{9B78677E-5960-A609-29D5-3BCFF35FB5C8}" dt="2024-03-12T02:09:29.157" v="1483"/>
          <ac:spMkLst>
            <pc:docMk/>
            <pc:sldMk cId="1986597516" sldId="272"/>
            <ac:spMk id="113" creationId="{535742DD-1B16-4E9D-B715-0D74B4574A68}"/>
          </ac:spMkLst>
        </pc:spChg>
        <pc:spChg chg="add">
          <ac:chgData name="Jarod M Marshel" userId="S::jarodmar@uw.edu::9ab98fed-4b15-436b-88d3-34d6e162287c" providerId="AD" clId="Web-{9B78677E-5960-A609-29D5-3BCFF35FB5C8}" dt="2024-03-12T02:09:29.173" v="1484"/>
          <ac:spMkLst>
            <pc:docMk/>
            <pc:sldMk cId="1986597516" sldId="272"/>
            <ac:spMk id="115" creationId="{2B97F24A-32CE-4C1C-A50D-3016B394DCFB}"/>
          </ac:spMkLst>
        </pc:spChg>
        <pc:spChg chg="add">
          <ac:chgData name="Jarod M Marshel" userId="S::jarodmar@uw.edu::9ab98fed-4b15-436b-88d3-34d6e162287c" providerId="AD" clId="Web-{9B78677E-5960-A609-29D5-3BCFF35FB5C8}" dt="2024-03-12T02:09:29.173" v="1484"/>
          <ac:spMkLst>
            <pc:docMk/>
            <pc:sldMk cId="1986597516" sldId="272"/>
            <ac:spMk id="116" creationId="{CD8B4F24-440B-49E9-B85D-733523DC064B}"/>
          </ac:spMkLst>
        </pc:spChg>
        <pc:picChg chg="mod ord">
          <ac:chgData name="Jarod M Marshel" userId="S::jarodmar@uw.edu::9ab98fed-4b15-436b-88d3-34d6e162287c" providerId="AD" clId="Web-{9B78677E-5960-A609-29D5-3BCFF35FB5C8}" dt="2024-03-12T02:09:29.173" v="1484"/>
          <ac:picMkLst>
            <pc:docMk/>
            <pc:sldMk cId="1986597516" sldId="272"/>
            <ac:picMk id="3" creationId="{B26B5E02-FABD-EC9A-8793-E4DF989B009B}"/>
          </ac:picMkLst>
        </pc:picChg>
      </pc:sldChg>
      <pc:sldChg chg="modSp ord">
        <pc:chgData name="Jarod M Marshel" userId="S::jarodmar@uw.edu::9ab98fed-4b15-436b-88d3-34d6e162287c" providerId="AD" clId="Web-{9B78677E-5960-A609-29D5-3BCFF35FB5C8}" dt="2024-03-12T02:27:35.450" v="1575"/>
        <pc:sldMkLst>
          <pc:docMk/>
          <pc:sldMk cId="424426299" sldId="275"/>
        </pc:sldMkLst>
        <pc:spChg chg="mod">
          <ac:chgData name="Jarod M Marshel" userId="S::jarodmar@uw.edu::9ab98fed-4b15-436b-88d3-34d6e162287c" providerId="AD" clId="Web-{9B78677E-5960-A609-29D5-3BCFF35FB5C8}" dt="2024-03-12T00:53:00.373" v="669" actId="20577"/>
          <ac:spMkLst>
            <pc:docMk/>
            <pc:sldMk cId="424426299" sldId="275"/>
            <ac:spMk id="3" creationId="{E5F23E70-785E-6E86-64A7-F4B449C7A9E0}"/>
          </ac:spMkLst>
        </pc:spChg>
      </pc:sldChg>
      <pc:sldChg chg="modSp add del replId">
        <pc:chgData name="Jarod M Marshel" userId="S::jarodmar@uw.edu::9ab98fed-4b15-436b-88d3-34d6e162287c" providerId="AD" clId="Web-{9B78677E-5960-A609-29D5-3BCFF35FB5C8}" dt="2024-03-12T01:32:20.410" v="1171"/>
        <pc:sldMkLst>
          <pc:docMk/>
          <pc:sldMk cId="2078929650" sldId="276"/>
        </pc:sldMkLst>
        <pc:spChg chg="mod">
          <ac:chgData name="Jarod M Marshel" userId="S::jarodmar@uw.edu::9ab98fed-4b15-436b-88d3-34d6e162287c" providerId="AD" clId="Web-{9B78677E-5960-A609-29D5-3BCFF35FB5C8}" dt="2024-03-12T00:53:48.251" v="677" actId="20577"/>
          <ac:spMkLst>
            <pc:docMk/>
            <pc:sldMk cId="2078929650" sldId="276"/>
            <ac:spMk id="99" creationId="{00000000-0000-0000-0000-000000000000}"/>
          </ac:spMkLst>
        </pc:spChg>
      </pc:sldChg>
      <pc:sldChg chg="addSp delSp modSp add ord replId">
        <pc:chgData name="Jarod M Marshel" userId="S::jarodmar@uw.edu::9ab98fed-4b15-436b-88d3-34d6e162287c" providerId="AD" clId="Web-{9B78677E-5960-A609-29D5-3BCFF35FB5C8}" dt="2024-03-12T02:08:07.980" v="1480" actId="1076"/>
        <pc:sldMkLst>
          <pc:docMk/>
          <pc:sldMk cId="3866013803" sldId="277"/>
        </pc:sldMkLst>
        <pc:spChg chg="mod">
          <ac:chgData name="Jarod M Marshel" userId="S::jarodmar@uw.edu::9ab98fed-4b15-436b-88d3-34d6e162287c" providerId="AD" clId="Web-{9B78677E-5960-A609-29D5-3BCFF35FB5C8}" dt="2024-03-11T22:39:05.952" v="440" actId="20577"/>
          <ac:spMkLst>
            <pc:docMk/>
            <pc:sldMk cId="3866013803" sldId="277"/>
            <ac:spMk id="98" creationId="{00000000-0000-0000-0000-000000000000}"/>
          </ac:spMkLst>
        </pc:spChg>
        <pc:spChg chg="mod">
          <ac:chgData name="Jarod M Marshel" userId="S::jarodmar@uw.edu::9ab98fed-4b15-436b-88d3-34d6e162287c" providerId="AD" clId="Web-{9B78677E-5960-A609-29D5-3BCFF35FB5C8}" dt="2024-03-12T01:30:27.986" v="1159" actId="20577"/>
          <ac:spMkLst>
            <pc:docMk/>
            <pc:sldMk cId="3866013803" sldId="277"/>
            <ac:spMk id="99" creationId="{00000000-0000-0000-0000-000000000000}"/>
          </ac:spMkLst>
        </pc:spChg>
        <pc:picChg chg="add mod">
          <ac:chgData name="Jarod M Marshel" userId="S::jarodmar@uw.edu::9ab98fed-4b15-436b-88d3-34d6e162287c" providerId="AD" clId="Web-{9B78677E-5960-A609-29D5-3BCFF35FB5C8}" dt="2024-03-12T02:08:07.980" v="1480" actId="1076"/>
          <ac:picMkLst>
            <pc:docMk/>
            <pc:sldMk cId="3866013803" sldId="277"/>
            <ac:picMk id="2" creationId="{523A93AE-7929-B037-84C4-1A7158A8C5FA}"/>
          </ac:picMkLst>
        </pc:picChg>
        <pc:picChg chg="del">
          <ac:chgData name="Jarod M Marshel" userId="S::jarodmar@uw.edu::9ab98fed-4b15-436b-88d3-34d6e162287c" providerId="AD" clId="Web-{9B78677E-5960-A609-29D5-3BCFF35FB5C8}" dt="2024-03-11T22:39:25.718" v="451"/>
          <ac:picMkLst>
            <pc:docMk/>
            <pc:sldMk cId="3866013803" sldId="277"/>
            <ac:picMk id="2" creationId="{EB112B49-ADDB-8DF5-A69A-7B6CD7D00044}"/>
          </ac:picMkLst>
        </pc:picChg>
        <pc:picChg chg="del">
          <ac:chgData name="Jarod M Marshel" userId="S::jarodmar@uw.edu::9ab98fed-4b15-436b-88d3-34d6e162287c" providerId="AD" clId="Web-{9B78677E-5960-A609-29D5-3BCFF35FB5C8}" dt="2024-03-11T22:39:26.937" v="452"/>
          <ac:picMkLst>
            <pc:docMk/>
            <pc:sldMk cId="3866013803" sldId="277"/>
            <ac:picMk id="3" creationId="{15EC253F-96C4-1269-F555-A0B65492BA28}"/>
          </ac:picMkLst>
        </pc:picChg>
        <pc:picChg chg="add mod">
          <ac:chgData name="Jarod M Marshel" userId="S::jarodmar@uw.edu::9ab98fed-4b15-436b-88d3-34d6e162287c" providerId="AD" clId="Web-{9B78677E-5960-A609-29D5-3BCFF35FB5C8}" dt="2024-03-12T02:08:06.198" v="1479" actId="14100"/>
          <ac:picMkLst>
            <pc:docMk/>
            <pc:sldMk cId="3866013803" sldId="277"/>
            <ac:picMk id="3" creationId="{6ACE453E-625D-2306-BC34-22C1CB3429B1}"/>
          </ac:picMkLst>
        </pc:picChg>
        <pc:picChg chg="del">
          <ac:chgData name="Jarod M Marshel" userId="S::jarodmar@uw.edu::9ab98fed-4b15-436b-88d3-34d6e162287c" providerId="AD" clId="Web-{9B78677E-5960-A609-29D5-3BCFF35FB5C8}" dt="2024-03-11T22:39:28.374" v="453"/>
          <ac:picMkLst>
            <pc:docMk/>
            <pc:sldMk cId="3866013803" sldId="277"/>
            <ac:picMk id="4" creationId="{88D70D62-315D-DDCB-92FA-C69B6D21C187}"/>
          </ac:picMkLst>
        </pc:picChg>
      </pc:sldChg>
      <pc:sldChg chg="ord">
        <pc:chgData name="Jarod M Marshel" userId="S::jarodmar@uw.edu::9ab98fed-4b15-436b-88d3-34d6e162287c" providerId="AD" clId="Web-{9B78677E-5960-A609-29D5-3BCFF35FB5C8}" dt="2024-03-12T00:55:08.036" v="679"/>
        <pc:sldMkLst>
          <pc:docMk/>
          <pc:sldMk cId="1631800161" sldId="278"/>
        </pc:sldMkLst>
      </pc:sldChg>
      <pc:sldChg chg="add del replId">
        <pc:chgData name="Jarod M Marshel" userId="S::jarodmar@uw.edu::9ab98fed-4b15-436b-88d3-34d6e162287c" providerId="AD" clId="Web-{9B78677E-5960-A609-29D5-3BCFF35FB5C8}" dt="2024-03-12T01:32:15.003" v="1170"/>
        <pc:sldMkLst>
          <pc:docMk/>
          <pc:sldMk cId="2869920409" sldId="279"/>
        </pc:sldMkLst>
      </pc:sldChg>
      <pc:sldChg chg="del">
        <pc:chgData name="Jarod M Marshel" userId="S::jarodmar@uw.edu::9ab98fed-4b15-436b-88d3-34d6e162287c" providerId="AD" clId="Web-{9B78677E-5960-A609-29D5-3BCFF35FB5C8}" dt="2024-03-12T02:16:36.936" v="1505"/>
        <pc:sldMkLst>
          <pc:docMk/>
          <pc:sldMk cId="3344371971" sldId="279"/>
        </pc:sldMkLst>
      </pc:sldChg>
    </pc:docChg>
  </pc:docChgLst>
  <pc:docChgLst>
    <pc:chgData name="Julie Y. Ham" userId="S::jham2417@uw.edu::f8b567a4-fd36-450a-85f3-b4a4c32c0936" providerId="AD" clId="Web-{3691524B-8669-A189-781D-1CCA163BDCE6}"/>
    <pc:docChg chg="modSld">
      <pc:chgData name="Julie Y. Ham" userId="S::jham2417@uw.edu::f8b567a4-fd36-450a-85f3-b4a4c32c0936" providerId="AD" clId="Web-{3691524B-8669-A189-781D-1CCA163BDCE6}" dt="2024-03-12T05:03:12.661" v="34" actId="20577"/>
      <pc:docMkLst>
        <pc:docMk/>
      </pc:docMkLst>
      <pc:sldChg chg="modSp">
        <pc:chgData name="Julie Y. Ham" userId="S::jham2417@uw.edu::f8b567a4-fd36-450a-85f3-b4a4c32c0936" providerId="AD" clId="Web-{3691524B-8669-A189-781D-1CCA163BDCE6}" dt="2024-03-12T05:00:41.437" v="6" actId="20577"/>
        <pc:sldMkLst>
          <pc:docMk/>
          <pc:sldMk cId="0" sldId="260"/>
        </pc:sldMkLst>
        <pc:spChg chg="mod">
          <ac:chgData name="Julie Y. Ham" userId="S::jham2417@uw.edu::f8b567a4-fd36-450a-85f3-b4a4c32c0936" providerId="AD" clId="Web-{3691524B-8669-A189-781D-1CCA163BDCE6}" dt="2024-03-12T05:00:41.437" v="6" actId="20577"/>
          <ac:spMkLst>
            <pc:docMk/>
            <pc:sldMk cId="0" sldId="260"/>
            <ac:spMk id="110" creationId="{00000000-0000-0000-0000-000000000000}"/>
          </ac:spMkLst>
        </pc:spChg>
        <pc:spChg chg="mod">
          <ac:chgData name="Julie Y. Ham" userId="S::jham2417@uw.edu::f8b567a4-fd36-450a-85f3-b4a4c32c0936" providerId="AD" clId="Web-{3691524B-8669-A189-781D-1CCA163BDCE6}" dt="2024-03-12T05:00:35.078" v="5" actId="20577"/>
          <ac:spMkLst>
            <pc:docMk/>
            <pc:sldMk cId="0" sldId="260"/>
            <ac:spMk id="111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3691524B-8669-A189-781D-1CCA163BDCE6}" dt="2024-03-12T05:01:44.252" v="10" actId="20577"/>
        <pc:sldMkLst>
          <pc:docMk/>
          <pc:sldMk cId="871661267" sldId="266"/>
        </pc:sldMkLst>
        <pc:spChg chg="mod">
          <ac:chgData name="Julie Y. Ham" userId="S::jham2417@uw.edu::f8b567a4-fd36-450a-85f3-b4a4c32c0936" providerId="AD" clId="Web-{3691524B-8669-A189-781D-1CCA163BDCE6}" dt="2024-03-12T05:01:44.252" v="10" actId="20577"/>
          <ac:spMkLst>
            <pc:docMk/>
            <pc:sldMk cId="871661267" sldId="266"/>
            <ac:spMk id="99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3691524B-8669-A189-781D-1CCA163BDCE6}" dt="2024-03-12T04:59:43.248" v="1"/>
        <pc:sldMkLst>
          <pc:docMk/>
          <pc:sldMk cId="973362573" sldId="270"/>
        </pc:sldMkLst>
        <pc:spChg chg="mod">
          <ac:chgData name="Julie Y. Ham" userId="S::jham2417@uw.edu::f8b567a4-fd36-450a-85f3-b4a4c32c0936" providerId="AD" clId="Web-{3691524B-8669-A189-781D-1CCA163BDCE6}" dt="2024-03-12T04:59:43.248" v="1"/>
          <ac:spMkLst>
            <pc:docMk/>
            <pc:sldMk cId="973362573" sldId="270"/>
            <ac:spMk id="3" creationId="{5EC6D3AE-2FD6-5C97-192B-9927CFE5192A}"/>
          </ac:spMkLst>
        </pc:spChg>
      </pc:sldChg>
      <pc:sldChg chg="modSp">
        <pc:chgData name="Julie Y. Ham" userId="S::jham2417@uw.edu::f8b567a4-fd36-450a-85f3-b4a4c32c0936" providerId="AD" clId="Web-{3691524B-8669-A189-781D-1CCA163BDCE6}" dt="2024-03-12T05:02:12.315" v="13" actId="1076"/>
        <pc:sldMkLst>
          <pc:docMk/>
          <pc:sldMk cId="1986597516" sldId="272"/>
        </pc:sldMkLst>
        <pc:spChg chg="mod">
          <ac:chgData name="Julie Y. Ham" userId="S::jham2417@uw.edu::f8b567a4-fd36-450a-85f3-b4a4c32c0936" providerId="AD" clId="Web-{3691524B-8669-A189-781D-1CCA163BDCE6}" dt="2024-03-12T05:02:12.315" v="13" actId="1076"/>
          <ac:spMkLst>
            <pc:docMk/>
            <pc:sldMk cId="1986597516" sldId="272"/>
            <ac:spMk id="99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3691524B-8669-A189-781D-1CCA163BDCE6}" dt="2024-03-12T05:03:12.661" v="34" actId="20577"/>
        <pc:sldMkLst>
          <pc:docMk/>
          <pc:sldMk cId="3906275909" sldId="280"/>
        </pc:sldMkLst>
        <pc:spChg chg="mod">
          <ac:chgData name="Julie Y. Ham" userId="S::jham2417@uw.edu::f8b567a4-fd36-450a-85f3-b4a4c32c0936" providerId="AD" clId="Web-{3691524B-8669-A189-781D-1CCA163BDCE6}" dt="2024-03-12T05:03:12.661" v="34" actId="20577"/>
          <ac:spMkLst>
            <pc:docMk/>
            <pc:sldMk cId="3906275909" sldId="280"/>
            <ac:spMk id="3" creationId="{FA0163E6-7B07-0609-0B00-A6EACF0A6F9E}"/>
          </ac:spMkLst>
        </pc:spChg>
      </pc:sldChg>
      <pc:sldChg chg="modSp">
        <pc:chgData name="Julie Y. Ham" userId="S::jham2417@uw.edu::f8b567a4-fd36-450a-85f3-b4a4c32c0936" providerId="AD" clId="Web-{3691524B-8669-A189-781D-1CCA163BDCE6}" dt="2024-03-12T05:02:23.128" v="17" actId="20577"/>
        <pc:sldMkLst>
          <pc:docMk/>
          <pc:sldMk cId="2564120533" sldId="284"/>
        </pc:sldMkLst>
        <pc:spChg chg="mod">
          <ac:chgData name="Julie Y. Ham" userId="S::jham2417@uw.edu::f8b567a4-fd36-450a-85f3-b4a4c32c0936" providerId="AD" clId="Web-{3691524B-8669-A189-781D-1CCA163BDCE6}" dt="2024-03-12T05:02:23.128" v="17" actId="20577"/>
          <ac:spMkLst>
            <pc:docMk/>
            <pc:sldMk cId="2564120533" sldId="284"/>
            <ac:spMk id="8" creationId="{6721003F-F856-7F4D-7C9A-6EF380E18D35}"/>
          </ac:spMkLst>
        </pc:spChg>
      </pc:sldChg>
      <pc:sldChg chg="modSp">
        <pc:chgData name="Julie Y. Ham" userId="S::jham2417@uw.edu::f8b567a4-fd36-450a-85f3-b4a4c32c0936" providerId="AD" clId="Web-{3691524B-8669-A189-781D-1CCA163BDCE6}" dt="2024-03-12T05:00:01.577" v="2" actId="20577"/>
        <pc:sldMkLst>
          <pc:docMk/>
          <pc:sldMk cId="3661629214" sldId="285"/>
        </pc:sldMkLst>
        <pc:spChg chg="mod">
          <ac:chgData name="Julie Y. Ham" userId="S::jham2417@uw.edu::f8b567a4-fd36-450a-85f3-b4a4c32c0936" providerId="AD" clId="Web-{3691524B-8669-A189-781D-1CCA163BDCE6}" dt="2024-03-12T05:00:01.577" v="2" actId="20577"/>
          <ac:spMkLst>
            <pc:docMk/>
            <pc:sldMk cId="3661629214" sldId="285"/>
            <ac:spMk id="111" creationId="{00000000-0000-0000-0000-000000000000}"/>
          </ac:spMkLst>
        </pc:spChg>
      </pc:sldChg>
    </pc:docChg>
  </pc:docChgLst>
  <pc:docChgLst>
    <pc:chgData name="Jarod M Marshel" userId="S::jarodmar@uw.edu::9ab98fed-4b15-436b-88d3-34d6e162287c" providerId="AD" clId="Web-{BCE22710-E9FA-E2C6-4ABF-16B6F8D70F63}"/>
    <pc:docChg chg="addSld delSld modSld addMainMaster delMainMaster">
      <pc:chgData name="Jarod M Marshel" userId="S::jarodmar@uw.edu::9ab98fed-4b15-436b-88d3-34d6e162287c" providerId="AD" clId="Web-{BCE22710-E9FA-E2C6-4ABF-16B6F8D70F63}" dt="2024-03-12T04:57:06.179" v="125" actId="14100"/>
      <pc:docMkLst>
        <pc:docMk/>
      </pc:docMkLst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0" sldId="256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0" sldId="256"/>
            <ac:spMk id="86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0" sldId="256"/>
            <ac:spMk id="87" creationId="{00000000-0000-0000-0000-000000000000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0" sldId="257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0" sldId="257"/>
            <ac:spMk id="92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0" sldId="257"/>
            <ac:spMk id="93" creationId="{00000000-0000-0000-0000-000000000000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0" sldId="259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0" sldId="259"/>
            <ac:spMk id="104" creationId="{00000000-0000-0000-0000-000000000000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57:06.179" v="125" actId="14100"/>
        <pc:sldMkLst>
          <pc:docMk/>
          <pc:sldMk cId="0" sldId="260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0" sldId="260"/>
            <ac:spMk id="110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57:06.179" v="125" actId="14100"/>
          <ac:spMkLst>
            <pc:docMk/>
            <pc:sldMk cId="0" sldId="260"/>
            <ac:spMk id="111" creationId="{00000000-0000-0000-0000-000000000000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0" sldId="261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0" sldId="261"/>
            <ac:spMk id="116" creationId="{00000000-0000-0000-0000-000000000000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0" sldId="262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0" sldId="262"/>
            <ac:spMk id="122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0" sldId="262"/>
            <ac:spMk id="123" creationId="{00000000-0000-0000-0000-000000000000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55:41.863" v="124" actId="20577"/>
        <pc:sldMkLst>
          <pc:docMk/>
          <pc:sldMk cId="0" sldId="263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0" sldId="263"/>
            <ac:spMk id="128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55:41.863" v="124" actId="20577"/>
          <ac:spMkLst>
            <pc:docMk/>
            <pc:sldMk cId="0" sldId="263"/>
            <ac:spMk id="129" creationId="{00000000-0000-0000-0000-000000000000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2577610260" sldId="264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577610260" sldId="264"/>
            <ac:spMk id="98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577610260" sldId="264"/>
            <ac:spMk id="99" creationId="{00000000-0000-0000-0000-000000000000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2114018645" sldId="265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114018645" sldId="265"/>
            <ac:spMk id="98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114018645" sldId="265"/>
            <ac:spMk id="99" creationId="{00000000-0000-0000-0000-000000000000}"/>
          </ac:spMkLst>
        </pc:spChg>
      </pc:sldChg>
      <pc:sldChg chg="addSp delSp modSp mod modClrScheme delDesignElem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871661267" sldId="266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871661267" sldId="266"/>
            <ac:spMk id="98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871661267" sldId="266"/>
            <ac:spMk id="99" creationId="{00000000-0000-0000-0000-000000000000}"/>
          </ac:spMkLst>
        </pc:spChg>
        <pc:grpChg chg="add del">
          <ac:chgData name="Jarod M Marshel" userId="S::jarodmar@uw.edu::9ab98fed-4b15-436b-88d3-34d6e162287c" providerId="AD" clId="Web-{BCE22710-E9FA-E2C6-4ABF-16B6F8D70F63}" dt="2024-03-12T04:38:23.623" v="2"/>
          <ac:grpSpMkLst>
            <pc:docMk/>
            <pc:sldMk cId="871661267" sldId="266"/>
            <ac:grpSpMk id="125" creationId="{3AFCAD34-1AFC-BC1A-F6B2-C34C63912EAB}"/>
          </ac:grpSpMkLst>
        </pc:gr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2509906456" sldId="268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509906456" sldId="268"/>
            <ac:spMk id="3" creationId="{93BB9046-6940-9914-5CF6-D965E3B22FB6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509906456" sldId="268"/>
            <ac:spMk id="98" creationId="{00000000-0000-0000-0000-000000000000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973362573" sldId="270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973362573" sldId="270"/>
            <ac:spMk id="2" creationId="{BE728B97-1D9F-7980-C0B3-CD1FC855EEE6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973362573" sldId="270"/>
            <ac:spMk id="3" creationId="{5EC6D3AE-2FD6-5C97-192B-9927CFE5192A}"/>
          </ac:spMkLst>
        </pc:spChg>
      </pc:sldChg>
      <pc:sldChg chg="addSp delSp modSp del mod modClrScheme delDesignElem chgLayout">
        <pc:chgData name="Jarod M Marshel" userId="S::jarodmar@uw.edu::9ab98fed-4b15-436b-88d3-34d6e162287c" providerId="AD" clId="Web-{BCE22710-E9FA-E2C6-4ABF-16B6F8D70F63}" dt="2024-03-12T04:53:33.328" v="65"/>
        <pc:sldMkLst>
          <pc:docMk/>
          <pc:sldMk cId="2707458875" sldId="271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707458875" sldId="271"/>
            <ac:spMk id="98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707458875" sldId="271"/>
            <ac:spMk id="99" creationId="{00000000-0000-0000-0000-000000000000}"/>
          </ac:spMkLst>
        </pc:spChg>
        <pc:spChg chg="add del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707458875" sldId="271"/>
            <ac:spMk id="104" creationId="{F13C74B1-5B17-4795-BED0-7140497B445A}"/>
          </ac:spMkLst>
        </pc:spChg>
        <pc:spChg chg="add del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707458875" sldId="271"/>
            <ac:spMk id="106" creationId="{D4974D33-8DC5-464E-8C6D-BE58F0669C17}"/>
          </ac:spMkLst>
        </pc:spChg>
      </pc:sldChg>
      <pc:sldChg chg="addSp delSp modSp mod modClrScheme delDesignElem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1986597516" sldId="272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1986597516" sldId="272"/>
            <ac:spMk id="98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1986597516" sldId="272"/>
            <ac:spMk id="99" creationId="{00000000-0000-0000-0000-000000000000}"/>
          </ac:spMkLst>
        </pc:spChg>
        <pc:grpChg chg="add del">
          <ac:chgData name="Jarod M Marshel" userId="S::jarodmar@uw.edu::9ab98fed-4b15-436b-88d3-34d6e162287c" providerId="AD" clId="Web-{BCE22710-E9FA-E2C6-4ABF-16B6F8D70F63}" dt="2024-03-12T04:38:23.623" v="2"/>
          <ac:grpSpMkLst>
            <pc:docMk/>
            <pc:sldMk cId="1986597516" sldId="272"/>
            <ac:grpSpMk id="125" creationId="{3AFCAD34-1AFC-BC1A-F6B2-C34C63912EAB}"/>
          </ac:grpSpMkLst>
        </pc:gr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3520024036" sldId="273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3520024036" sldId="273"/>
            <ac:spMk id="2" creationId="{324A4563-E24F-D7BE-7D68-4DE795CFCDE5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3520024036" sldId="273"/>
            <ac:spMk id="3" creationId="{535C9979-E85F-A13A-2504-BEDABFA6204E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1985782854" sldId="274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1985782854" sldId="274"/>
            <ac:spMk id="2" creationId="{324A4563-E24F-D7BE-7D68-4DE795CFCDE5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1985782854" sldId="274"/>
            <ac:spMk id="3" creationId="{535C9979-E85F-A13A-2504-BEDABFA6204E}"/>
          </ac:spMkLst>
        </pc:spChg>
      </pc:sldChg>
      <pc:sldChg chg="modSp del mod modClrScheme chgLayout">
        <pc:chgData name="Jarod M Marshel" userId="S::jarodmar@uw.edu::9ab98fed-4b15-436b-88d3-34d6e162287c" providerId="AD" clId="Web-{BCE22710-E9FA-E2C6-4ABF-16B6F8D70F63}" dt="2024-03-12T04:44:30.136" v="44"/>
        <pc:sldMkLst>
          <pc:docMk/>
          <pc:sldMk cId="424426299" sldId="275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424426299" sldId="275"/>
            <ac:spMk id="2" creationId="{F7B55E37-A610-A320-C463-10B54C2BA3B8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424426299" sldId="275"/>
            <ac:spMk id="3" creationId="{E5F23E70-785E-6E86-64A7-F4B449C7A9E0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3866013803" sldId="277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3866013803" sldId="277"/>
            <ac:spMk id="98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3866013803" sldId="277"/>
            <ac:spMk id="99" creationId="{00000000-0000-0000-0000-000000000000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1631800161" sldId="278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1631800161" sldId="278"/>
            <ac:spMk id="2" creationId="{C8FA059A-6A11-65AC-24D5-749DCA5A4A61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1631800161" sldId="278"/>
            <ac:spMk id="5" creationId="{01561305-B25F-011F-ED77-6B95386920F9}"/>
          </ac:spMkLst>
        </pc:spChg>
      </pc:sldChg>
      <pc:sldChg chg="modSp mod modClrScheme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2716289667" sldId="279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716289667" sldId="279"/>
            <ac:spMk id="98" creationId="{00000000-0000-0000-0000-000000000000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2716289667" sldId="279"/>
            <ac:spMk id="99" creationId="{00000000-0000-0000-0000-000000000000}"/>
          </ac:spMkLst>
        </pc:spChg>
      </pc:sldChg>
      <pc:sldChg chg="addSp delSp modSp mod modClrScheme delDesignElem chgLayout">
        <pc:chgData name="Jarod M Marshel" userId="S::jarodmar@uw.edu::9ab98fed-4b15-436b-88d3-34d6e162287c" providerId="AD" clId="Web-{BCE22710-E9FA-E2C6-4ABF-16B6F8D70F63}" dt="2024-03-12T04:38:23.623" v="2"/>
        <pc:sldMkLst>
          <pc:docMk/>
          <pc:sldMk cId="3906275909" sldId="280"/>
        </pc:sldMkLst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3906275909" sldId="280"/>
            <ac:spMk id="2" creationId="{6D70667E-4E33-7717-4D70-5229A6A02E24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23.623" v="2"/>
          <ac:spMkLst>
            <pc:docMk/>
            <pc:sldMk cId="3906275909" sldId="280"/>
            <ac:spMk id="3" creationId="{FA0163E6-7B07-0609-0B00-A6EACF0A6F9E}"/>
          </ac:spMkLst>
        </pc:spChg>
        <pc:grpChg chg="add del">
          <ac:chgData name="Jarod M Marshel" userId="S::jarodmar@uw.edu::9ab98fed-4b15-436b-88d3-34d6e162287c" providerId="AD" clId="Web-{BCE22710-E9FA-E2C6-4ABF-16B6F8D70F63}" dt="2024-03-12T04:38:23.623" v="2"/>
          <ac:grpSpMkLst>
            <pc:docMk/>
            <pc:sldMk cId="3906275909" sldId="280"/>
            <ac:grpSpMk id="13" creationId="{32CC9F2B-E219-AF55-BBE8-372B5AC60059}"/>
          </ac:grpSpMkLst>
        </pc:grpChg>
      </pc:sldChg>
      <pc:sldChg chg="addSp delSp modSp del mod modClrScheme delDesignElem chgLayout">
        <pc:chgData name="Jarod M Marshel" userId="S::jarodmar@uw.edu::9ab98fed-4b15-436b-88d3-34d6e162287c" providerId="AD" clId="Web-{BCE22710-E9FA-E2C6-4ABF-16B6F8D70F63}" dt="2024-03-12T04:55:18.378" v="77"/>
        <pc:sldMkLst>
          <pc:docMk/>
          <pc:sldMk cId="3436655099" sldId="281"/>
        </pc:sldMkLst>
        <pc:spChg chg="mod ord">
          <ac:chgData name="Jarod M Marshel" userId="S::jarodmar@uw.edu::9ab98fed-4b15-436b-88d3-34d6e162287c" providerId="AD" clId="Web-{BCE22710-E9FA-E2C6-4ABF-16B6F8D70F63}" dt="2024-03-12T04:38:25.576" v="3"/>
          <ac:spMkLst>
            <pc:docMk/>
            <pc:sldMk cId="3436655099" sldId="281"/>
            <ac:spMk id="2" creationId="{2C3C1A17-B3F2-0804-3343-78975D8E2EE4}"/>
          </ac:spMkLst>
        </pc:spChg>
        <pc:spChg chg="mod ord">
          <ac:chgData name="Jarod M Marshel" userId="S::jarodmar@uw.edu::9ab98fed-4b15-436b-88d3-34d6e162287c" providerId="AD" clId="Web-{BCE22710-E9FA-E2C6-4ABF-16B6F8D70F63}" dt="2024-03-12T04:38:37.217" v="8"/>
          <ac:spMkLst>
            <pc:docMk/>
            <pc:sldMk cId="3436655099" sldId="281"/>
            <ac:spMk id="3" creationId="{DE73F1D3-9551-8137-C232-B408E325F4AC}"/>
          </ac:spMkLst>
        </pc:spChg>
        <pc:spChg chg="add del">
          <ac:chgData name="Jarod M Marshel" userId="S::jarodmar@uw.edu::9ab98fed-4b15-436b-88d3-34d6e162287c" providerId="AD" clId="Web-{BCE22710-E9FA-E2C6-4ABF-16B6F8D70F63}" dt="2024-03-12T04:38:37.217" v="8"/>
          <ac:spMkLst>
            <pc:docMk/>
            <pc:sldMk cId="3436655099" sldId="281"/>
            <ac:spMk id="9" creationId="{2B97F24A-32CE-4C1C-A50D-3016B394DCFB}"/>
          </ac:spMkLst>
        </pc:spChg>
        <pc:spChg chg="add del">
          <ac:chgData name="Jarod M Marshel" userId="S::jarodmar@uw.edu::9ab98fed-4b15-436b-88d3-34d6e162287c" providerId="AD" clId="Web-{BCE22710-E9FA-E2C6-4ABF-16B6F8D70F63}" dt="2024-03-12T04:38:37.217" v="8"/>
          <ac:spMkLst>
            <pc:docMk/>
            <pc:sldMk cId="3436655099" sldId="281"/>
            <ac:spMk id="11" creationId="{CD8B4F24-440B-49E9-B85D-733523DC064B}"/>
          </ac:spMkLst>
        </pc:spChg>
        <pc:spChg chg="add del">
          <ac:chgData name="Jarod M Marshel" userId="S::jarodmar@uw.edu::9ab98fed-4b15-436b-88d3-34d6e162287c" providerId="AD" clId="Web-{BCE22710-E9FA-E2C6-4ABF-16B6F8D70F63}" dt="2024-03-12T04:38:35.374" v="5"/>
          <ac:spMkLst>
            <pc:docMk/>
            <pc:sldMk cId="3436655099" sldId="281"/>
            <ac:spMk id="13" creationId="{2B97F24A-32CE-4C1C-A50D-3016B394DCFB}"/>
          </ac:spMkLst>
        </pc:spChg>
        <pc:spChg chg="add del">
          <ac:chgData name="Jarod M Marshel" userId="S::jarodmar@uw.edu::9ab98fed-4b15-436b-88d3-34d6e162287c" providerId="AD" clId="Web-{BCE22710-E9FA-E2C6-4ABF-16B6F8D70F63}" dt="2024-03-12T04:38:35.374" v="5"/>
          <ac:spMkLst>
            <pc:docMk/>
            <pc:sldMk cId="3436655099" sldId="281"/>
            <ac:spMk id="14" creationId="{CD8B4F24-440B-49E9-B85D-733523DC064B}"/>
          </ac:spMkLst>
        </pc:spChg>
        <pc:spChg chg="add del">
          <ac:chgData name="Jarod M Marshel" userId="S::jarodmar@uw.edu::9ab98fed-4b15-436b-88d3-34d6e162287c" providerId="AD" clId="Web-{BCE22710-E9FA-E2C6-4ABF-16B6F8D70F63}" dt="2024-03-12T04:38:25.576" v="3"/>
          <ac:spMkLst>
            <pc:docMk/>
            <pc:sldMk cId="3436655099" sldId="281"/>
            <ac:spMk id="16" creationId="{F13C74B1-5B17-4795-BED0-7140497B445A}"/>
          </ac:spMkLst>
        </pc:spChg>
        <pc:spChg chg="add del">
          <ac:chgData name="Jarod M Marshel" userId="S::jarodmar@uw.edu::9ab98fed-4b15-436b-88d3-34d6e162287c" providerId="AD" clId="Web-{BCE22710-E9FA-E2C6-4ABF-16B6F8D70F63}" dt="2024-03-12T04:38:37.202" v="7"/>
          <ac:spMkLst>
            <pc:docMk/>
            <pc:sldMk cId="3436655099" sldId="281"/>
            <ac:spMk id="17" creationId="{2B97F24A-32CE-4C1C-A50D-3016B394DCFB}"/>
          </ac:spMkLst>
        </pc:spChg>
        <pc:spChg chg="add del">
          <ac:chgData name="Jarod M Marshel" userId="S::jarodmar@uw.edu::9ab98fed-4b15-436b-88d3-34d6e162287c" providerId="AD" clId="Web-{BCE22710-E9FA-E2C6-4ABF-16B6F8D70F63}" dt="2024-03-12T04:38:25.576" v="3"/>
          <ac:spMkLst>
            <pc:docMk/>
            <pc:sldMk cId="3436655099" sldId="281"/>
            <ac:spMk id="18" creationId="{D4974D33-8DC5-464E-8C6D-BE58F0669C17}"/>
          </ac:spMkLst>
        </pc:spChg>
        <pc:spChg chg="add del">
          <ac:chgData name="Jarod M Marshel" userId="S::jarodmar@uw.edu::9ab98fed-4b15-436b-88d3-34d6e162287c" providerId="AD" clId="Web-{BCE22710-E9FA-E2C6-4ABF-16B6F8D70F63}" dt="2024-03-12T04:38:37.202" v="7"/>
          <ac:spMkLst>
            <pc:docMk/>
            <pc:sldMk cId="3436655099" sldId="281"/>
            <ac:spMk id="19" creationId="{6357EC4F-235E-4222-A36F-C7878ACE37F2}"/>
          </ac:spMkLst>
        </pc:spChg>
        <pc:spChg chg="add">
          <ac:chgData name="Jarod M Marshel" userId="S::jarodmar@uw.edu::9ab98fed-4b15-436b-88d3-34d6e162287c" providerId="AD" clId="Web-{BCE22710-E9FA-E2C6-4ABF-16B6F8D70F63}" dt="2024-03-12T04:38:37.217" v="8"/>
          <ac:spMkLst>
            <pc:docMk/>
            <pc:sldMk cId="3436655099" sldId="281"/>
            <ac:spMk id="21" creationId="{2B97F24A-32CE-4C1C-A50D-3016B394DCFB}"/>
          </ac:spMkLst>
        </pc:spChg>
        <pc:spChg chg="add">
          <ac:chgData name="Jarod M Marshel" userId="S::jarodmar@uw.edu::9ab98fed-4b15-436b-88d3-34d6e162287c" providerId="AD" clId="Web-{BCE22710-E9FA-E2C6-4ABF-16B6F8D70F63}" dt="2024-03-12T04:38:37.217" v="8"/>
          <ac:spMkLst>
            <pc:docMk/>
            <pc:sldMk cId="3436655099" sldId="281"/>
            <ac:spMk id="22" creationId="{CD8B4F24-440B-49E9-B85D-733523DC064B}"/>
          </ac:spMkLst>
        </pc:spChg>
        <pc:picChg chg="mod">
          <ac:chgData name="Jarod M Marshel" userId="S::jarodmar@uw.edu::9ab98fed-4b15-436b-88d3-34d6e162287c" providerId="AD" clId="Web-{BCE22710-E9FA-E2C6-4ABF-16B6F8D70F63}" dt="2024-03-12T04:38:25.576" v="3"/>
          <ac:picMkLst>
            <pc:docMk/>
            <pc:sldMk cId="3436655099" sldId="281"/>
            <ac:picMk id="4" creationId="{5FD0CCE1-74E0-AE72-4C89-D337DC8B851B}"/>
          </ac:picMkLst>
        </pc:picChg>
      </pc:sldChg>
      <pc:sldChg chg="addSp delSp modSp add replId">
        <pc:chgData name="Jarod M Marshel" userId="S::jarodmar@uw.edu::9ab98fed-4b15-436b-88d3-34d6e162287c" providerId="AD" clId="Web-{BCE22710-E9FA-E2C6-4ABF-16B6F8D70F63}" dt="2024-03-12T04:44:24.167" v="43" actId="14100"/>
        <pc:sldMkLst>
          <pc:docMk/>
          <pc:sldMk cId="3546606440" sldId="282"/>
        </pc:sldMkLst>
        <pc:spChg chg="add del mod">
          <ac:chgData name="Jarod M Marshel" userId="S::jarodmar@uw.edu::9ab98fed-4b15-436b-88d3-34d6e162287c" providerId="AD" clId="Web-{BCE22710-E9FA-E2C6-4ABF-16B6F8D70F63}" dt="2024-03-12T04:43:45.650" v="36"/>
          <ac:spMkLst>
            <pc:docMk/>
            <pc:sldMk cId="3546606440" sldId="282"/>
            <ac:spMk id="7" creationId="{2FBAEE65-31E0-FF34-DBCD-8B2C9A2D29A4}"/>
          </ac:spMkLst>
        </pc:spChg>
        <pc:spChg chg="add del mod">
          <ac:chgData name="Jarod M Marshel" userId="S::jarodmar@uw.edu::9ab98fed-4b15-436b-88d3-34d6e162287c" providerId="AD" clId="Web-{BCE22710-E9FA-E2C6-4ABF-16B6F8D70F63}" dt="2024-03-12T04:41:50.943" v="30"/>
          <ac:spMkLst>
            <pc:docMk/>
            <pc:sldMk cId="3546606440" sldId="282"/>
            <ac:spMk id="9" creationId="{4248325D-89D8-AD05-9488-C9E5D33F6C07}"/>
          </ac:spMkLst>
        </pc:spChg>
        <pc:spChg chg="add mod">
          <ac:chgData name="Jarod M Marshel" userId="S::jarodmar@uw.edu::9ab98fed-4b15-436b-88d3-34d6e162287c" providerId="AD" clId="Web-{BCE22710-E9FA-E2C6-4ABF-16B6F8D70F63}" dt="2024-03-12T04:44:24.167" v="43" actId="14100"/>
          <ac:spMkLst>
            <pc:docMk/>
            <pc:sldMk cId="3546606440" sldId="282"/>
            <ac:spMk id="11" creationId="{94FD1276-D6F9-DCC2-C290-951ED62AFEC9}"/>
          </ac:spMkLst>
        </pc:spChg>
        <pc:spChg chg="mod">
          <ac:chgData name="Jarod M Marshel" userId="S::jarodmar@uw.edu::9ab98fed-4b15-436b-88d3-34d6e162287c" providerId="AD" clId="Web-{BCE22710-E9FA-E2C6-4ABF-16B6F8D70F63}" dt="2024-03-12T04:44:18.151" v="41" actId="20577"/>
          <ac:spMkLst>
            <pc:docMk/>
            <pc:sldMk cId="3546606440" sldId="282"/>
            <ac:spMk id="98" creationId="{00000000-0000-0000-0000-000000000000}"/>
          </ac:spMkLst>
        </pc:spChg>
        <pc:spChg chg="del">
          <ac:chgData name="Jarod M Marshel" userId="S::jarodmar@uw.edu::9ab98fed-4b15-436b-88d3-34d6e162287c" providerId="AD" clId="Web-{BCE22710-E9FA-E2C6-4ABF-16B6F8D70F63}" dt="2024-03-12T04:41:12.254" v="18"/>
          <ac:spMkLst>
            <pc:docMk/>
            <pc:sldMk cId="3546606440" sldId="282"/>
            <ac:spMk id="99" creationId="{00000000-0000-0000-0000-000000000000}"/>
          </ac:spMkLst>
        </pc:spChg>
        <pc:picChg chg="del">
          <ac:chgData name="Jarod M Marshel" userId="S::jarodmar@uw.edu::9ab98fed-4b15-436b-88d3-34d6e162287c" providerId="AD" clId="Web-{BCE22710-E9FA-E2C6-4ABF-16B6F8D70F63}" dt="2024-03-12T04:39:49.986" v="14"/>
          <ac:picMkLst>
            <pc:docMk/>
            <pc:sldMk cId="3546606440" sldId="282"/>
            <ac:picMk id="2" creationId="{523A93AE-7929-B037-84C4-1A7158A8C5FA}"/>
          </ac:picMkLst>
        </pc:picChg>
        <pc:picChg chg="del">
          <ac:chgData name="Jarod M Marshel" userId="S::jarodmar@uw.edu::9ab98fed-4b15-436b-88d3-34d6e162287c" providerId="AD" clId="Web-{BCE22710-E9FA-E2C6-4ABF-16B6F8D70F63}" dt="2024-03-12T04:39:48.173" v="13"/>
          <ac:picMkLst>
            <pc:docMk/>
            <pc:sldMk cId="3546606440" sldId="282"/>
            <ac:picMk id="3" creationId="{6ACE453E-625D-2306-BC34-22C1CB3429B1}"/>
          </ac:picMkLst>
        </pc:picChg>
        <pc:picChg chg="add mod">
          <ac:chgData name="Jarod M Marshel" userId="S::jarodmar@uw.edu::9ab98fed-4b15-436b-88d3-34d6e162287c" providerId="AD" clId="Web-{BCE22710-E9FA-E2C6-4ABF-16B6F8D70F63}" dt="2024-03-12T04:42:06.631" v="32" actId="14100"/>
          <ac:picMkLst>
            <pc:docMk/>
            <pc:sldMk cId="3546606440" sldId="282"/>
            <ac:picMk id="5" creationId="{A82D7DB5-1E2E-D146-6102-101833E9EC29}"/>
          </ac:picMkLst>
        </pc:picChg>
      </pc:sldChg>
      <pc:sldChg chg="add del replId">
        <pc:chgData name="Jarod M Marshel" userId="S::jarodmar@uw.edu::9ab98fed-4b15-436b-88d3-34d6e162287c" providerId="AD" clId="Web-{BCE22710-E9FA-E2C6-4ABF-16B6F8D70F63}" dt="2024-03-12T04:53:30.281" v="64"/>
        <pc:sldMkLst>
          <pc:docMk/>
          <pc:sldMk cId="3110268984" sldId="283"/>
        </pc:sldMkLst>
      </pc:sldChg>
      <pc:sldChg chg="addSp delSp modSp add replId">
        <pc:chgData name="Jarod M Marshel" userId="S::jarodmar@uw.edu::9ab98fed-4b15-436b-88d3-34d6e162287c" providerId="AD" clId="Web-{BCE22710-E9FA-E2C6-4ABF-16B6F8D70F63}" dt="2024-03-12T04:53:25.046" v="63" actId="1076"/>
        <pc:sldMkLst>
          <pc:docMk/>
          <pc:sldMk cId="2564120533" sldId="284"/>
        </pc:sldMkLst>
        <pc:spChg chg="del">
          <ac:chgData name="Jarod M Marshel" userId="S::jarodmar@uw.edu::9ab98fed-4b15-436b-88d3-34d6e162287c" providerId="AD" clId="Web-{BCE22710-E9FA-E2C6-4ABF-16B6F8D70F63}" dt="2024-03-12T04:50:09.555" v="56"/>
          <ac:spMkLst>
            <pc:docMk/>
            <pc:sldMk cId="2564120533" sldId="284"/>
            <ac:spMk id="3" creationId="{2D6124EC-1D65-DA87-53B5-A18CE7782633}"/>
          </ac:spMkLst>
        </pc:spChg>
        <pc:spChg chg="add del mod">
          <ac:chgData name="Jarod M Marshel" userId="S::jarodmar@uw.edu::9ab98fed-4b15-436b-88d3-34d6e162287c" providerId="AD" clId="Web-{BCE22710-E9FA-E2C6-4ABF-16B6F8D70F63}" dt="2024-03-12T04:49:49.210" v="52"/>
          <ac:spMkLst>
            <pc:docMk/>
            <pc:sldMk cId="2564120533" sldId="284"/>
            <ac:spMk id="6" creationId="{C4692242-38B4-A504-B8CE-A3268302C180}"/>
          </ac:spMkLst>
        </pc:spChg>
        <pc:spChg chg="add mod">
          <ac:chgData name="Jarod M Marshel" userId="S::jarodmar@uw.edu::9ab98fed-4b15-436b-88d3-34d6e162287c" providerId="AD" clId="Web-{BCE22710-E9FA-E2C6-4ABF-16B6F8D70F63}" dt="2024-03-12T04:49:53.913" v="53"/>
          <ac:spMkLst>
            <pc:docMk/>
            <pc:sldMk cId="2564120533" sldId="284"/>
            <ac:spMk id="8" creationId="{6721003F-F856-7F4D-7C9A-6EF380E18D35}"/>
          </ac:spMkLst>
        </pc:spChg>
        <pc:spChg chg="mod">
          <ac:chgData name="Jarod M Marshel" userId="S::jarodmar@uw.edu::9ab98fed-4b15-436b-88d3-34d6e162287c" providerId="AD" clId="Web-{BCE22710-E9FA-E2C6-4ABF-16B6F8D70F63}" dt="2024-03-12T04:49:31.772" v="50" actId="20577"/>
          <ac:spMkLst>
            <pc:docMk/>
            <pc:sldMk cId="2564120533" sldId="284"/>
            <ac:spMk id="98" creationId="{00000000-0000-0000-0000-000000000000}"/>
          </ac:spMkLst>
        </pc:spChg>
        <pc:spChg chg="del">
          <ac:chgData name="Jarod M Marshel" userId="S::jarodmar@uw.edu::9ab98fed-4b15-436b-88d3-34d6e162287c" providerId="AD" clId="Web-{BCE22710-E9FA-E2C6-4ABF-16B6F8D70F63}" dt="2024-03-12T04:49:46.023" v="51"/>
          <ac:spMkLst>
            <pc:docMk/>
            <pc:sldMk cId="2564120533" sldId="284"/>
            <ac:spMk id="99" creationId="{00000000-0000-0000-0000-000000000000}"/>
          </ac:spMkLst>
        </pc:spChg>
        <pc:grpChg chg="del">
          <ac:chgData name="Jarod M Marshel" userId="S::jarodmar@uw.edu::9ab98fed-4b15-436b-88d3-34d6e162287c" providerId="AD" clId="Web-{BCE22710-E9FA-E2C6-4ABF-16B6F8D70F63}" dt="2024-03-12T04:50:09.555" v="57"/>
          <ac:grpSpMkLst>
            <pc:docMk/>
            <pc:sldMk cId="2564120533" sldId="284"/>
            <ac:grpSpMk id="125" creationId="{3AFCAD34-1AFC-BC1A-F6B2-C34C63912EAB}"/>
          </ac:grpSpMkLst>
        </pc:grpChg>
        <pc:picChg chg="del">
          <ac:chgData name="Jarod M Marshel" userId="S::jarodmar@uw.edu::9ab98fed-4b15-436b-88d3-34d6e162287c" providerId="AD" clId="Web-{BCE22710-E9FA-E2C6-4ABF-16B6F8D70F63}" dt="2024-03-12T04:50:02.617" v="54"/>
          <ac:picMkLst>
            <pc:docMk/>
            <pc:sldMk cId="2564120533" sldId="284"/>
            <ac:picMk id="2" creationId="{6AEBA778-4E19-92D5-7231-EC4BC050CCE6}"/>
          </ac:picMkLst>
        </pc:picChg>
        <pc:picChg chg="add del">
          <ac:chgData name="Jarod M Marshel" userId="S::jarodmar@uw.edu::9ab98fed-4b15-436b-88d3-34d6e162287c" providerId="AD" clId="Web-{BCE22710-E9FA-E2C6-4ABF-16B6F8D70F63}" dt="2024-03-12T04:50:26.946" v="59"/>
          <ac:picMkLst>
            <pc:docMk/>
            <pc:sldMk cId="2564120533" sldId="284"/>
            <ac:picMk id="10" creationId="{C5602DC5-3B82-B0E6-5CF2-8CBC34287A2E}"/>
          </ac:picMkLst>
        </pc:picChg>
        <pc:picChg chg="add mod">
          <ac:chgData name="Jarod M Marshel" userId="S::jarodmar@uw.edu::9ab98fed-4b15-436b-88d3-34d6e162287c" providerId="AD" clId="Web-{BCE22710-E9FA-E2C6-4ABF-16B6F8D70F63}" dt="2024-03-12T04:53:25.046" v="63" actId="1076"/>
          <ac:picMkLst>
            <pc:docMk/>
            <pc:sldMk cId="2564120533" sldId="284"/>
            <ac:picMk id="11" creationId="{7C719E0B-C519-0E51-E3D7-7394943282EE}"/>
          </ac:picMkLst>
        </pc:picChg>
        <pc:cxnChg chg="del">
          <ac:chgData name="Jarod M Marshel" userId="S::jarodmar@uw.edu::9ab98fed-4b15-436b-88d3-34d6e162287c" providerId="AD" clId="Web-{BCE22710-E9FA-E2C6-4ABF-16B6F8D70F63}" dt="2024-03-12T04:50:09.555" v="55"/>
          <ac:cxnSpMkLst>
            <pc:docMk/>
            <pc:sldMk cId="2564120533" sldId="284"/>
            <ac:cxnSpMk id="4" creationId="{3FB7E67D-54A1-297B-802C-F82114EEBA1E}"/>
          </ac:cxnSpMkLst>
        </pc:cxnChg>
      </pc:sldChg>
      <pc:sldChg chg="addSp delSp modSp add replId delAnim">
        <pc:chgData name="Jarod M Marshel" userId="S::jarodmar@uw.edu::9ab98fed-4b15-436b-88d3-34d6e162287c" providerId="AD" clId="Web-{BCE22710-E9FA-E2C6-4ABF-16B6F8D70F63}" dt="2024-03-12T04:55:14.019" v="76" actId="1076"/>
        <pc:sldMkLst>
          <pc:docMk/>
          <pc:sldMk cId="2776256177" sldId="286"/>
        </pc:sldMkLst>
        <pc:spChg chg="del">
          <ac:chgData name="Jarod M Marshel" userId="S::jarodmar@uw.edu::9ab98fed-4b15-436b-88d3-34d6e162287c" providerId="AD" clId="Web-{BCE22710-E9FA-E2C6-4ABF-16B6F8D70F63}" dt="2024-03-12T04:54:24.033" v="71"/>
          <ac:spMkLst>
            <pc:docMk/>
            <pc:sldMk cId="2776256177" sldId="286"/>
            <ac:spMk id="3" creationId="{FA0163E6-7B07-0609-0B00-A6EACF0A6F9E}"/>
          </ac:spMkLst>
        </pc:spChg>
        <pc:spChg chg="add del mod">
          <ac:chgData name="Jarod M Marshel" userId="S::jarodmar@uw.edu::9ab98fed-4b15-436b-88d3-34d6e162287c" providerId="AD" clId="Web-{BCE22710-E9FA-E2C6-4ABF-16B6F8D70F63}" dt="2024-03-12T04:54:36.205" v="72"/>
          <ac:spMkLst>
            <pc:docMk/>
            <pc:sldMk cId="2776256177" sldId="286"/>
            <ac:spMk id="9" creationId="{A832F40F-4D1A-C042-F83D-8CE9AAE3CB74}"/>
          </ac:spMkLst>
        </pc:spChg>
        <pc:spChg chg="add mod">
          <ac:chgData name="Jarod M Marshel" userId="S::jarodmar@uw.edu::9ab98fed-4b15-436b-88d3-34d6e162287c" providerId="AD" clId="Web-{BCE22710-E9FA-E2C6-4ABF-16B6F8D70F63}" dt="2024-03-12T04:54:55.862" v="73"/>
          <ac:spMkLst>
            <pc:docMk/>
            <pc:sldMk cId="2776256177" sldId="286"/>
            <ac:spMk id="11" creationId="{3E669BDE-7692-1DC3-EB3F-E07380B4D417}"/>
          </ac:spMkLst>
        </pc:spChg>
        <pc:picChg chg="del">
          <ac:chgData name="Jarod M Marshel" userId="S::jarodmar@uw.edu::9ab98fed-4b15-436b-88d3-34d6e162287c" providerId="AD" clId="Web-{BCE22710-E9FA-E2C6-4ABF-16B6F8D70F63}" dt="2024-03-12T04:54:11.391" v="67"/>
          <ac:picMkLst>
            <pc:docMk/>
            <pc:sldMk cId="2776256177" sldId="286"/>
            <ac:picMk id="4" creationId="{0D6FB04E-1D18-DA83-D9C9-C95723546DA2}"/>
          </ac:picMkLst>
        </pc:picChg>
        <pc:picChg chg="del">
          <ac:chgData name="Jarod M Marshel" userId="S::jarodmar@uw.edu::9ab98fed-4b15-436b-88d3-34d6e162287c" providerId="AD" clId="Web-{BCE22710-E9FA-E2C6-4ABF-16B6F8D70F63}" dt="2024-03-12T04:54:12.391" v="68"/>
          <ac:picMkLst>
            <pc:docMk/>
            <pc:sldMk cId="2776256177" sldId="286"/>
            <ac:picMk id="5" creationId="{A339DD24-BDF9-6059-E144-9E71789A6C76}"/>
          </ac:picMkLst>
        </pc:picChg>
        <pc:picChg chg="del">
          <ac:chgData name="Jarod M Marshel" userId="S::jarodmar@uw.edu::9ab98fed-4b15-436b-88d3-34d6e162287c" providerId="AD" clId="Web-{BCE22710-E9FA-E2C6-4ABF-16B6F8D70F63}" dt="2024-03-12T04:54:13.220" v="70"/>
          <ac:picMkLst>
            <pc:docMk/>
            <pc:sldMk cId="2776256177" sldId="286"/>
            <ac:picMk id="7" creationId="{F5F65AE8-B7EC-BB9C-C25B-BAC807E068DB}"/>
          </ac:picMkLst>
        </pc:picChg>
        <pc:picChg chg="del">
          <ac:chgData name="Jarod M Marshel" userId="S::jarodmar@uw.edu::9ab98fed-4b15-436b-88d3-34d6e162287c" providerId="AD" clId="Web-{BCE22710-E9FA-E2C6-4ABF-16B6F8D70F63}" dt="2024-03-12T04:54:12.829" v="69"/>
          <ac:picMkLst>
            <pc:docMk/>
            <pc:sldMk cId="2776256177" sldId="286"/>
            <ac:picMk id="8" creationId="{93CBC6B0-2F3C-B3F5-3080-F63C7F9D4A39}"/>
          </ac:picMkLst>
        </pc:picChg>
        <pc:picChg chg="add mod">
          <ac:chgData name="Jarod M Marshel" userId="S::jarodmar@uw.edu::9ab98fed-4b15-436b-88d3-34d6e162287c" providerId="AD" clId="Web-{BCE22710-E9FA-E2C6-4ABF-16B6F8D70F63}" dt="2024-03-12T04:55:14.019" v="76" actId="1076"/>
          <ac:picMkLst>
            <pc:docMk/>
            <pc:sldMk cId="2776256177" sldId="286"/>
            <ac:picMk id="16" creationId="{BB501C04-62C9-0809-AC15-0D723D9F6ED3}"/>
          </ac:picMkLst>
        </pc:picChg>
      </pc:sldChg>
      <pc:sldMasterChg chg="add del addSldLayout delSldLayout">
        <pc:chgData name="Jarod M Marshel" userId="S::jarodmar@uw.edu::9ab98fed-4b15-436b-88d3-34d6e162287c" providerId="AD" clId="Web-{BCE22710-E9FA-E2C6-4ABF-16B6F8D70F63}" dt="2024-03-12T04:38:23.623" v="2"/>
        <pc:sldMasterMkLst>
          <pc:docMk/>
          <pc:sldMasterMk cId="1319656089" sldId="2147483673"/>
        </pc:sldMasterMkLst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548673923" sldId="2147483674"/>
          </pc:sldLayoutMkLst>
        </pc:sldLayoutChg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1443865571" sldId="2147483675"/>
          </pc:sldLayoutMkLst>
        </pc:sldLayoutChg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3603826752" sldId="2147483676"/>
          </pc:sldLayoutMkLst>
        </pc:sldLayoutChg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2874881485" sldId="2147483677"/>
          </pc:sldLayoutMkLst>
        </pc:sldLayoutChg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960007332" sldId="2147483678"/>
          </pc:sldLayoutMkLst>
        </pc:sldLayoutChg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3269103730" sldId="2147483679"/>
          </pc:sldLayoutMkLst>
        </pc:sldLayoutChg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1842739268" sldId="2147483680"/>
          </pc:sldLayoutMkLst>
        </pc:sldLayoutChg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1651309806" sldId="2147483681"/>
          </pc:sldLayoutMkLst>
        </pc:sldLayoutChg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4044053586" sldId="2147483682"/>
          </pc:sldLayoutMkLst>
        </pc:sldLayoutChg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3360236182" sldId="2147483683"/>
          </pc:sldLayoutMkLst>
        </pc:sldLayoutChg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2343815718" sldId="2147483684"/>
          </pc:sldLayoutMkLst>
        </pc:sldLayoutChg>
        <pc:sldLayoutChg chg="add del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1319656089" sldId="2147483673"/>
            <pc:sldLayoutMk cId="4014221486" sldId="2147483685"/>
          </pc:sldLayoutMkLst>
        </pc:sldLayoutChg>
      </pc:sldMasterChg>
      <pc:sldMasterChg chg="add del addSldLayout delSldLayout modSldLayout">
        <pc:chgData name="Jarod M Marshel" userId="S::jarodmar@uw.edu::9ab98fed-4b15-436b-88d3-34d6e162287c" providerId="AD" clId="Web-{BCE22710-E9FA-E2C6-4ABF-16B6F8D70F63}" dt="2024-03-12T04:38:23.623" v="2"/>
        <pc:sldMasterMkLst>
          <pc:docMk/>
          <pc:sldMasterMk cId="640065614" sldId="2147483686"/>
        </pc:sldMasterMkLst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3210812033" sldId="2147483687"/>
          </pc:sldLayoutMkLst>
        </pc:sldLayoutChg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2099679465" sldId="2147483688"/>
          </pc:sldLayoutMkLst>
        </pc:sldLayoutChg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4253899326" sldId="2147483689"/>
          </pc:sldLayoutMkLst>
        </pc:sldLayoutChg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385219598" sldId="2147483690"/>
          </pc:sldLayoutMkLst>
        </pc:sldLayoutChg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1203925807" sldId="2147483691"/>
          </pc:sldLayoutMkLst>
        </pc:sldLayoutChg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2615458359" sldId="2147483692"/>
          </pc:sldLayoutMkLst>
        </pc:sldLayoutChg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3057072534" sldId="2147483693"/>
          </pc:sldLayoutMkLst>
        </pc:sldLayoutChg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449143626" sldId="2147483694"/>
          </pc:sldLayoutMkLst>
        </pc:sldLayoutChg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681237948" sldId="2147483695"/>
          </pc:sldLayoutMkLst>
        </pc:sldLayoutChg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2929502686" sldId="2147483696"/>
          </pc:sldLayoutMkLst>
        </pc:sldLayoutChg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786354082" sldId="2147483697"/>
          </pc:sldLayoutMkLst>
        </pc:sldLayoutChg>
        <pc:sldLayoutChg chg="add del mod replId">
          <pc:chgData name="Jarod M Marshel" userId="S::jarodmar@uw.edu::9ab98fed-4b15-436b-88d3-34d6e162287c" providerId="AD" clId="Web-{BCE22710-E9FA-E2C6-4ABF-16B6F8D70F63}" dt="2024-03-12T04:38:23.623" v="2"/>
          <pc:sldLayoutMkLst>
            <pc:docMk/>
            <pc:sldMasterMk cId="640065614" sldId="2147483686"/>
            <pc:sldLayoutMk cId="3699359442" sldId="2147483698"/>
          </pc:sldLayoutMkLst>
        </pc:sldLayoutChg>
      </pc:sldMasterChg>
    </pc:docChg>
  </pc:docChgLst>
  <pc:docChgLst>
    <pc:chgData name="Mason Kang" userId="S::masonry1@uw.edu::b362eb71-9603-4fdb-a978-dbaa6dc0692e" providerId="AD" clId="Web-{5C08E6D3-3814-ADFC-AB8F-96F008B21996}"/>
    <pc:docChg chg="addSld modSld">
      <pc:chgData name="Mason Kang" userId="S::masonry1@uw.edu::b362eb71-9603-4fdb-a978-dbaa6dc0692e" providerId="AD" clId="Web-{5C08E6D3-3814-ADFC-AB8F-96F008B21996}" dt="2024-03-12T03:38:22.617" v="1350" actId="20577"/>
      <pc:docMkLst>
        <pc:docMk/>
      </pc:docMkLst>
      <pc:sldChg chg="addSp delSp modSp addAnim delAnim">
        <pc:chgData name="Mason Kang" userId="S::masonry1@uw.edu::b362eb71-9603-4fdb-a978-dbaa6dc0692e" providerId="AD" clId="Web-{5C08E6D3-3814-ADFC-AB8F-96F008B21996}" dt="2024-03-12T03:38:22.617" v="1350" actId="20577"/>
        <pc:sldMkLst>
          <pc:docMk/>
          <pc:sldMk cId="2509906456" sldId="268"/>
        </pc:sldMkLst>
        <pc:spChg chg="mod">
          <ac:chgData name="Mason Kang" userId="S::masonry1@uw.edu::b362eb71-9603-4fdb-a978-dbaa6dc0692e" providerId="AD" clId="Web-{5C08E6D3-3814-ADFC-AB8F-96F008B21996}" dt="2024-03-12T03:38:22.617" v="1350" actId="20577"/>
          <ac:spMkLst>
            <pc:docMk/>
            <pc:sldMk cId="2509906456" sldId="268"/>
            <ac:spMk id="3" creationId="{93BB9046-6940-9914-5CF6-D965E3B22FB6}"/>
          </ac:spMkLst>
        </pc:spChg>
        <pc:picChg chg="add del mod">
          <ac:chgData name="Mason Kang" userId="S::masonry1@uw.edu::b362eb71-9603-4fdb-a978-dbaa6dc0692e" providerId="AD" clId="Web-{5C08E6D3-3814-ADFC-AB8F-96F008B21996}" dt="2024-03-12T03:16:15.176" v="566"/>
          <ac:picMkLst>
            <pc:docMk/>
            <pc:sldMk cId="2509906456" sldId="268"/>
            <ac:picMk id="2" creationId="{4E436AC5-C979-592E-1BA5-22286D9F076D}"/>
          </ac:picMkLst>
        </pc:picChg>
        <pc:picChg chg="add mod">
          <ac:chgData name="Mason Kang" userId="S::masonry1@uw.edu::b362eb71-9603-4fdb-a978-dbaa6dc0692e" providerId="AD" clId="Web-{5C08E6D3-3814-ADFC-AB8F-96F008B21996}" dt="2024-03-12T03:29:56.332" v="1277" actId="1076"/>
          <ac:picMkLst>
            <pc:docMk/>
            <pc:sldMk cId="2509906456" sldId="268"/>
            <ac:picMk id="4" creationId="{CE96342F-E949-2718-B301-AB04794A279A}"/>
          </ac:picMkLst>
        </pc:picChg>
      </pc:sldChg>
      <pc:sldChg chg="addSp delSp modSp new mod setBg addAnim">
        <pc:chgData name="Mason Kang" userId="S::masonry1@uw.edu::b362eb71-9603-4fdb-a978-dbaa6dc0692e" providerId="AD" clId="Web-{5C08E6D3-3814-ADFC-AB8F-96F008B21996}" dt="2024-03-12T03:31:08.866" v="1309" actId="20577"/>
        <pc:sldMkLst>
          <pc:docMk/>
          <pc:sldMk cId="3906275909" sldId="280"/>
        </pc:sldMkLst>
        <pc:spChg chg="mod">
          <ac:chgData name="Mason Kang" userId="S::masonry1@uw.edu::b362eb71-9603-4fdb-a978-dbaa6dc0692e" providerId="AD" clId="Web-{5C08E6D3-3814-ADFC-AB8F-96F008B21996}" dt="2024-03-12T03:20:19.513" v="690"/>
          <ac:spMkLst>
            <pc:docMk/>
            <pc:sldMk cId="3906275909" sldId="280"/>
            <ac:spMk id="2" creationId="{6D70667E-4E33-7717-4D70-5229A6A02E24}"/>
          </ac:spMkLst>
        </pc:spChg>
        <pc:spChg chg="mod">
          <ac:chgData name="Mason Kang" userId="S::masonry1@uw.edu::b362eb71-9603-4fdb-a978-dbaa6dc0692e" providerId="AD" clId="Web-{5C08E6D3-3814-ADFC-AB8F-96F008B21996}" dt="2024-03-12T03:31:08.866" v="1309" actId="20577"/>
          <ac:spMkLst>
            <pc:docMk/>
            <pc:sldMk cId="3906275909" sldId="280"/>
            <ac:spMk id="3" creationId="{FA0163E6-7B07-0609-0B00-A6EACF0A6F9E}"/>
          </ac:spMkLst>
        </pc:spChg>
        <pc:grpChg chg="add">
          <ac:chgData name="Mason Kang" userId="S::masonry1@uw.edu::b362eb71-9603-4fdb-a978-dbaa6dc0692e" providerId="AD" clId="Web-{5C08E6D3-3814-ADFC-AB8F-96F008B21996}" dt="2024-03-12T03:20:19.513" v="690"/>
          <ac:grpSpMkLst>
            <pc:docMk/>
            <pc:sldMk cId="3906275909" sldId="280"/>
            <ac:grpSpMk id="13" creationId="{32CC9F2B-E219-AF55-BBE8-372B5AC60059}"/>
          </ac:grpSpMkLst>
        </pc:grpChg>
        <pc:picChg chg="add mod">
          <ac:chgData name="Mason Kang" userId="S::masonry1@uw.edu::b362eb71-9603-4fdb-a978-dbaa6dc0692e" providerId="AD" clId="Web-{5C08E6D3-3814-ADFC-AB8F-96F008B21996}" dt="2024-03-12T03:20:49.046" v="700" actId="1076"/>
          <ac:picMkLst>
            <pc:docMk/>
            <pc:sldMk cId="3906275909" sldId="280"/>
            <ac:picMk id="4" creationId="{0D6FB04E-1D18-DA83-D9C9-C95723546DA2}"/>
          </ac:picMkLst>
        </pc:picChg>
        <pc:picChg chg="add mod">
          <ac:chgData name="Mason Kang" userId="S::masonry1@uw.edu::b362eb71-9603-4fdb-a978-dbaa6dc0692e" providerId="AD" clId="Web-{5C08E6D3-3814-ADFC-AB8F-96F008B21996}" dt="2024-03-12T03:20:48.030" v="699" actId="1076"/>
          <ac:picMkLst>
            <pc:docMk/>
            <pc:sldMk cId="3906275909" sldId="280"/>
            <ac:picMk id="5" creationId="{A339DD24-BDF9-6059-E144-9E71789A6C76}"/>
          </ac:picMkLst>
        </pc:picChg>
        <pc:picChg chg="add del mod">
          <ac:chgData name="Mason Kang" userId="S::masonry1@uw.edu::b362eb71-9603-4fdb-a978-dbaa6dc0692e" providerId="AD" clId="Web-{5C08E6D3-3814-ADFC-AB8F-96F008B21996}" dt="2024-03-12T03:05:45.323" v="454"/>
          <ac:picMkLst>
            <pc:docMk/>
            <pc:sldMk cId="3906275909" sldId="280"/>
            <ac:picMk id="6" creationId="{BCA02F6F-A061-CDAF-FEFD-24F2DE286669}"/>
          </ac:picMkLst>
        </pc:picChg>
        <pc:picChg chg="add mod">
          <ac:chgData name="Mason Kang" userId="S::masonry1@uw.edu::b362eb71-9603-4fdb-a978-dbaa6dc0692e" providerId="AD" clId="Web-{5C08E6D3-3814-ADFC-AB8F-96F008B21996}" dt="2024-03-12T03:20:43.155" v="696" actId="14100"/>
          <ac:picMkLst>
            <pc:docMk/>
            <pc:sldMk cId="3906275909" sldId="280"/>
            <ac:picMk id="7" creationId="{F5F65AE8-B7EC-BB9C-C25B-BAC807E068DB}"/>
          </ac:picMkLst>
        </pc:picChg>
        <pc:picChg chg="add mod">
          <ac:chgData name="Mason Kang" userId="S::masonry1@uw.edu::b362eb71-9603-4fdb-a978-dbaa6dc0692e" providerId="AD" clId="Web-{5C08E6D3-3814-ADFC-AB8F-96F008B21996}" dt="2024-03-12T03:20:54.436" v="704" actId="1076"/>
          <ac:picMkLst>
            <pc:docMk/>
            <pc:sldMk cId="3906275909" sldId="280"/>
            <ac:picMk id="8" creationId="{93CBC6B0-2F3C-B3F5-3080-F63C7F9D4A39}"/>
          </ac:picMkLst>
        </pc:picChg>
      </pc:sldChg>
      <pc:sldChg chg="addSp modSp new mod setBg">
        <pc:chgData name="Mason Kang" userId="S::masonry1@uw.edu::b362eb71-9603-4fdb-a978-dbaa6dc0692e" providerId="AD" clId="Web-{5C08E6D3-3814-ADFC-AB8F-96F008B21996}" dt="2024-03-12T03:32:12.712" v="1348" actId="20577"/>
        <pc:sldMkLst>
          <pc:docMk/>
          <pc:sldMk cId="3436655099" sldId="281"/>
        </pc:sldMkLst>
        <pc:spChg chg="mod">
          <ac:chgData name="Mason Kang" userId="S::masonry1@uw.edu::b362eb71-9603-4fdb-a978-dbaa6dc0692e" providerId="AD" clId="Web-{5C08E6D3-3814-ADFC-AB8F-96F008B21996}" dt="2024-03-12T03:23:33.443" v="1060"/>
          <ac:spMkLst>
            <pc:docMk/>
            <pc:sldMk cId="3436655099" sldId="281"/>
            <ac:spMk id="2" creationId="{2C3C1A17-B3F2-0804-3343-78975D8E2EE4}"/>
          </ac:spMkLst>
        </pc:spChg>
        <pc:spChg chg="mod">
          <ac:chgData name="Mason Kang" userId="S::masonry1@uw.edu::b362eb71-9603-4fdb-a978-dbaa6dc0692e" providerId="AD" clId="Web-{5C08E6D3-3814-ADFC-AB8F-96F008B21996}" dt="2024-03-12T03:32:12.712" v="1348" actId="20577"/>
          <ac:spMkLst>
            <pc:docMk/>
            <pc:sldMk cId="3436655099" sldId="281"/>
            <ac:spMk id="3" creationId="{DE73F1D3-9551-8137-C232-B408E325F4AC}"/>
          </ac:spMkLst>
        </pc:spChg>
        <pc:spChg chg="add">
          <ac:chgData name="Mason Kang" userId="S::masonry1@uw.edu::b362eb71-9603-4fdb-a978-dbaa6dc0692e" providerId="AD" clId="Web-{5C08E6D3-3814-ADFC-AB8F-96F008B21996}" dt="2024-03-12T03:23:33.443" v="1060"/>
          <ac:spMkLst>
            <pc:docMk/>
            <pc:sldMk cId="3436655099" sldId="281"/>
            <ac:spMk id="9" creationId="{2B97F24A-32CE-4C1C-A50D-3016B394DCFB}"/>
          </ac:spMkLst>
        </pc:spChg>
        <pc:spChg chg="add">
          <ac:chgData name="Mason Kang" userId="S::masonry1@uw.edu::b362eb71-9603-4fdb-a978-dbaa6dc0692e" providerId="AD" clId="Web-{5C08E6D3-3814-ADFC-AB8F-96F008B21996}" dt="2024-03-12T03:23:33.443" v="1060"/>
          <ac:spMkLst>
            <pc:docMk/>
            <pc:sldMk cId="3436655099" sldId="281"/>
            <ac:spMk id="11" creationId="{CD8B4F24-440B-49E9-B85D-733523DC064B}"/>
          </ac:spMkLst>
        </pc:spChg>
        <pc:picChg chg="add mod">
          <ac:chgData name="Mason Kang" userId="S::masonry1@uw.edu::b362eb71-9603-4fdb-a978-dbaa6dc0692e" providerId="AD" clId="Web-{5C08E6D3-3814-ADFC-AB8F-96F008B21996}" dt="2024-03-12T03:23:33.443" v="1060"/>
          <ac:picMkLst>
            <pc:docMk/>
            <pc:sldMk cId="3436655099" sldId="281"/>
            <ac:picMk id="4" creationId="{5FD0CCE1-74E0-AE72-4C89-D337DC8B851B}"/>
          </ac:picMkLst>
        </pc:picChg>
      </pc:sldChg>
    </pc:docChg>
  </pc:docChgLst>
  <pc:docChgLst>
    <pc:chgData name="Casey R. Rittenhouse" userId="S::caseyrit@uw.edu::7ab9c139-c3d6-44a1-8fd8-ce663f689900" providerId="AD" clId="Web-{DB033961-CF78-BE1A-8A8C-864DD2962643}"/>
    <pc:docChg chg="modSld">
      <pc:chgData name="Casey R. Rittenhouse" userId="S::caseyrit@uw.edu::7ab9c139-c3d6-44a1-8fd8-ce663f689900" providerId="AD" clId="Web-{DB033961-CF78-BE1A-8A8C-864DD2962643}" dt="2024-03-12T04:32:57.940" v="119" actId="20577"/>
      <pc:docMkLst>
        <pc:docMk/>
      </pc:docMkLst>
      <pc:sldChg chg="delSp modSp">
        <pc:chgData name="Casey R. Rittenhouse" userId="S::caseyrit@uw.edu::7ab9c139-c3d6-44a1-8fd8-ce663f689900" providerId="AD" clId="Web-{DB033961-CF78-BE1A-8A8C-864DD2962643}" dt="2024-03-12T04:32:57.940" v="119" actId="20577"/>
        <pc:sldMkLst>
          <pc:docMk/>
          <pc:sldMk cId="2716289667" sldId="279"/>
        </pc:sldMkLst>
        <pc:spChg chg="mod">
          <ac:chgData name="Casey R. Rittenhouse" userId="S::caseyrit@uw.edu::7ab9c139-c3d6-44a1-8fd8-ce663f689900" providerId="AD" clId="Web-{DB033961-CF78-BE1A-8A8C-864DD2962643}" dt="2024-03-12T04:32:57.940" v="119" actId="20577"/>
          <ac:spMkLst>
            <pc:docMk/>
            <pc:sldMk cId="2716289667" sldId="279"/>
            <ac:spMk id="98" creationId="{00000000-0000-0000-0000-000000000000}"/>
          </ac:spMkLst>
        </pc:spChg>
        <pc:spChg chg="mod">
          <ac:chgData name="Casey R. Rittenhouse" userId="S::caseyrit@uw.edu::7ab9c139-c3d6-44a1-8fd8-ce663f689900" providerId="AD" clId="Web-{DB033961-CF78-BE1A-8A8C-864DD2962643}" dt="2024-03-12T04:32:51.283" v="112" actId="20577"/>
          <ac:spMkLst>
            <pc:docMk/>
            <pc:sldMk cId="2716289667" sldId="279"/>
            <ac:spMk id="99" creationId="{00000000-0000-0000-0000-000000000000}"/>
          </ac:spMkLst>
        </pc:spChg>
        <pc:picChg chg="del mod">
          <ac:chgData name="Casey R. Rittenhouse" userId="S::caseyrit@uw.edu::7ab9c139-c3d6-44a1-8fd8-ce663f689900" providerId="AD" clId="Web-{DB033961-CF78-BE1A-8A8C-864DD2962643}" dt="2024-03-12T04:30:51.416" v="1"/>
          <ac:picMkLst>
            <pc:docMk/>
            <pc:sldMk cId="2716289667" sldId="279"/>
            <ac:picMk id="2" creationId="{A0D7E152-6F85-DC94-E95C-03DF415B2560}"/>
          </ac:picMkLst>
        </pc:picChg>
      </pc:sldChg>
    </pc:docChg>
  </pc:docChgLst>
  <pc:docChgLst>
    <pc:chgData name="Jarod M Marshel" userId="S::jarodmar@uw.edu::9ab98fed-4b15-436b-88d3-34d6e162287c" providerId="AD" clId="Web-{A6F08851-2E80-317B-AB5F-4C0409093A8C}"/>
    <pc:docChg chg="modSld">
      <pc:chgData name="Jarod M Marshel" userId="S::jarodmar@uw.edu::9ab98fed-4b15-436b-88d3-34d6e162287c" providerId="AD" clId="Web-{A6F08851-2E80-317B-AB5F-4C0409093A8C}" dt="2024-03-10T22:21:36.475" v="0" actId="20577"/>
      <pc:docMkLst>
        <pc:docMk/>
      </pc:docMkLst>
      <pc:sldChg chg="modSp">
        <pc:chgData name="Jarod M Marshel" userId="S::jarodmar@uw.edu::9ab98fed-4b15-436b-88d3-34d6e162287c" providerId="AD" clId="Web-{A6F08851-2E80-317B-AB5F-4C0409093A8C}" dt="2024-03-10T22:21:36.475" v="0" actId="20577"/>
        <pc:sldMkLst>
          <pc:docMk/>
          <pc:sldMk cId="2155082465" sldId="269"/>
        </pc:sldMkLst>
        <pc:spChg chg="mod">
          <ac:chgData name="Jarod M Marshel" userId="S::jarodmar@uw.edu::9ab98fed-4b15-436b-88d3-34d6e162287c" providerId="AD" clId="Web-{A6F08851-2E80-317B-AB5F-4C0409093A8C}" dt="2024-03-10T22:21:36.475" v="0" actId="20577"/>
          <ac:spMkLst>
            <pc:docMk/>
            <pc:sldMk cId="2155082465" sldId="269"/>
            <ac:spMk id="3" creationId="{2F2F2A68-D08E-277B-E054-5B63EEAB5500}"/>
          </ac:spMkLst>
        </pc:spChg>
      </pc:sldChg>
    </pc:docChg>
  </pc:docChgLst>
  <pc:docChgLst>
    <pc:chgData name="Julie Y. Ham" userId="S::jham2417@uw.edu::f8b567a4-fd36-450a-85f3-b4a4c32c0936" providerId="AD" clId="Web-{2E29C955-099F-26C5-0580-E6E485E66C75}"/>
    <pc:docChg chg="modSld sldOrd">
      <pc:chgData name="Julie Y. Ham" userId="S::jham2417@uw.edu::f8b567a4-fd36-450a-85f3-b4a4c32c0936" providerId="AD" clId="Web-{2E29C955-099F-26C5-0580-E6E485E66C75}" dt="2024-03-12T04:13:23.704" v="523" actId="20577"/>
      <pc:docMkLst>
        <pc:docMk/>
      </pc:docMkLst>
      <pc:sldChg chg="modSp">
        <pc:chgData name="Julie Y. Ham" userId="S::jham2417@uw.edu::f8b567a4-fd36-450a-85f3-b4a4c32c0936" providerId="AD" clId="Web-{2E29C955-099F-26C5-0580-E6E485E66C75}" dt="2024-03-12T01:25:38.538" v="4" actId="20577"/>
        <pc:sldMkLst>
          <pc:docMk/>
          <pc:sldMk cId="0" sldId="256"/>
        </pc:sldMkLst>
        <pc:spChg chg="mod">
          <ac:chgData name="Julie Y. Ham" userId="S::jham2417@uw.edu::f8b567a4-fd36-450a-85f3-b4a4c32c0936" providerId="AD" clId="Web-{2E29C955-099F-26C5-0580-E6E485E66C75}" dt="2024-03-12T01:25:38.538" v="4" actId="20577"/>
          <ac:spMkLst>
            <pc:docMk/>
            <pc:sldMk cId="0" sldId="256"/>
            <ac:spMk id="87" creationId="{00000000-0000-0000-0000-000000000000}"/>
          </ac:spMkLst>
        </pc:spChg>
      </pc:sldChg>
      <pc:sldChg chg="addSp delSp modSp">
        <pc:chgData name="Julie Y. Ham" userId="S::jham2417@uw.edu::f8b567a4-fd36-450a-85f3-b4a4c32c0936" providerId="AD" clId="Web-{2E29C955-099F-26C5-0580-E6E485E66C75}" dt="2024-03-12T01:49:53.273" v="258" actId="20577"/>
        <pc:sldMkLst>
          <pc:docMk/>
          <pc:sldMk cId="0" sldId="258"/>
        </pc:sldMkLst>
        <pc:spChg chg="add del mod">
          <ac:chgData name="Julie Y. Ham" userId="S::jham2417@uw.edu::f8b567a4-fd36-450a-85f3-b4a4c32c0936" providerId="AD" clId="Web-{2E29C955-099F-26C5-0580-E6E485E66C75}" dt="2024-03-12T01:49:40.210" v="253"/>
          <ac:spMkLst>
            <pc:docMk/>
            <pc:sldMk cId="0" sldId="258"/>
            <ac:spMk id="4" creationId="{22ED42A1-276C-4DF8-978D-D7B6C362095A}"/>
          </ac:spMkLst>
        </pc:spChg>
        <pc:spChg chg="mod">
          <ac:chgData name="Julie Y. Ham" userId="S::jham2417@uw.edu::f8b567a4-fd36-450a-85f3-b4a4c32c0936" providerId="AD" clId="Web-{2E29C955-099F-26C5-0580-E6E485E66C75}" dt="2024-03-12T01:49:38.163" v="251" actId="20577"/>
          <ac:spMkLst>
            <pc:docMk/>
            <pc:sldMk cId="0" sldId="258"/>
            <ac:spMk id="98" creationId="{00000000-0000-0000-0000-000000000000}"/>
          </ac:spMkLst>
        </pc:spChg>
        <pc:spChg chg="add del mod">
          <ac:chgData name="Julie Y. Ham" userId="S::jham2417@uw.edu::f8b567a4-fd36-450a-85f3-b4a4c32c0936" providerId="AD" clId="Web-{2E29C955-099F-26C5-0580-E6E485E66C75}" dt="2024-03-12T01:49:53.273" v="258" actId="20577"/>
          <ac:spMkLst>
            <pc:docMk/>
            <pc:sldMk cId="0" sldId="258"/>
            <ac:spMk id="99" creationId="{00000000-0000-0000-0000-000000000000}"/>
          </ac:spMkLst>
        </pc:spChg>
      </pc:sldChg>
      <pc:sldChg chg="addSp delSp modSp addAnim">
        <pc:chgData name="Julie Y. Ham" userId="S::jham2417@uw.edu::f8b567a4-fd36-450a-85f3-b4a4c32c0936" providerId="AD" clId="Web-{2E29C955-099F-26C5-0580-E6E485E66C75}" dt="2024-03-12T02:14:04.678" v="323" actId="1076"/>
        <pc:sldMkLst>
          <pc:docMk/>
          <pc:sldMk cId="0" sldId="259"/>
        </pc:sldMkLst>
        <pc:spChg chg="del">
          <ac:chgData name="Julie Y. Ham" userId="S::jham2417@uw.edu::f8b567a4-fd36-450a-85f3-b4a4c32c0936" providerId="AD" clId="Web-{2E29C955-099F-26C5-0580-E6E485E66C75}" dt="2024-03-12T02:12:53.988" v="273"/>
          <ac:spMkLst>
            <pc:docMk/>
            <pc:sldMk cId="0" sldId="259"/>
            <ac:spMk id="3" creationId="{8E790FBF-8B7B-B014-1F3D-E9E3A7EA7AE9}"/>
          </ac:spMkLst>
        </pc:spChg>
        <pc:spChg chg="add mod">
          <ac:chgData name="Julie Y. Ham" userId="S::jham2417@uw.edu::f8b567a4-fd36-450a-85f3-b4a4c32c0936" providerId="AD" clId="Web-{2E29C955-099F-26C5-0580-E6E485E66C75}" dt="2024-03-12T02:14:04.678" v="323" actId="1076"/>
          <ac:spMkLst>
            <pc:docMk/>
            <pc:sldMk cId="0" sldId="259"/>
            <ac:spMk id="5" creationId="{8695D892-D059-793C-2C8E-F8135E406C20}"/>
          </ac:spMkLst>
        </pc:spChg>
        <pc:spChg chg="add mod">
          <ac:chgData name="Julie Y. Ham" userId="S::jham2417@uw.edu::f8b567a4-fd36-450a-85f3-b4a4c32c0936" providerId="AD" clId="Web-{2E29C955-099F-26C5-0580-E6E485E66C75}" dt="2024-03-12T02:13:53.397" v="315" actId="14100"/>
          <ac:spMkLst>
            <pc:docMk/>
            <pc:sldMk cId="0" sldId="259"/>
            <ac:spMk id="6" creationId="{C05DC62F-8ACE-918D-8632-61D7267C4F03}"/>
          </ac:spMkLst>
        </pc:spChg>
        <pc:spChg chg="mod">
          <ac:chgData name="Julie Y. Ham" userId="S::jham2417@uw.edu::f8b567a4-fd36-450a-85f3-b4a4c32c0936" providerId="AD" clId="Web-{2E29C955-099F-26C5-0580-E6E485E66C75}" dt="2024-03-12T02:12:58.660" v="275" actId="20577"/>
          <ac:spMkLst>
            <pc:docMk/>
            <pc:sldMk cId="0" sldId="259"/>
            <ac:spMk id="104" creationId="{00000000-0000-0000-0000-000000000000}"/>
          </ac:spMkLst>
        </pc:spChg>
        <pc:picChg chg="add mod">
          <ac:chgData name="Julie Y. Ham" userId="S::jham2417@uw.edu::f8b567a4-fd36-450a-85f3-b4a4c32c0936" providerId="AD" clId="Web-{2E29C955-099F-26C5-0580-E6E485E66C75}" dt="2024-03-12T02:13:09.192" v="277" actId="1076"/>
          <ac:picMkLst>
            <pc:docMk/>
            <pc:sldMk cId="0" sldId="259"/>
            <ac:picMk id="2" creationId="{4BBD9F1C-8834-0712-BA94-1B70B85A9C59}"/>
          </ac:picMkLst>
        </pc:picChg>
        <pc:picChg chg="add mod">
          <ac:chgData name="Julie Y. Ham" userId="S::jham2417@uw.edu::f8b567a4-fd36-450a-85f3-b4a4c32c0936" providerId="AD" clId="Web-{2E29C955-099F-26C5-0580-E6E485E66C75}" dt="2024-03-12T02:13:07.285" v="276" actId="1076"/>
          <ac:picMkLst>
            <pc:docMk/>
            <pc:sldMk cId="0" sldId="259"/>
            <ac:picMk id="4" creationId="{F0F359AE-CEF2-60DA-EF1D-1BA2AEC2AC82}"/>
          </ac:picMkLst>
        </pc:picChg>
      </pc:sldChg>
      <pc:sldChg chg="modSp">
        <pc:chgData name="Julie Y. Ham" userId="S::jham2417@uw.edu::f8b567a4-fd36-450a-85f3-b4a4c32c0936" providerId="AD" clId="Web-{2E29C955-099F-26C5-0580-E6E485E66C75}" dt="2024-03-12T01:53:07.734" v="262" actId="20577"/>
        <pc:sldMkLst>
          <pc:docMk/>
          <pc:sldMk cId="0" sldId="260"/>
        </pc:sldMkLst>
        <pc:spChg chg="mod">
          <ac:chgData name="Julie Y. Ham" userId="S::jham2417@uw.edu::f8b567a4-fd36-450a-85f3-b4a4c32c0936" providerId="AD" clId="Web-{2E29C955-099F-26C5-0580-E6E485E66C75}" dt="2024-03-12T01:53:07.734" v="262" actId="20577"/>
          <ac:spMkLst>
            <pc:docMk/>
            <pc:sldMk cId="0" sldId="260"/>
            <ac:spMk id="111" creationId="{00000000-0000-0000-0000-000000000000}"/>
          </ac:spMkLst>
        </pc:spChg>
      </pc:sldChg>
      <pc:sldChg chg="addSp delSp modSp">
        <pc:chgData name="Julie Y. Ham" userId="S::jham2417@uw.edu::f8b567a4-fd36-450a-85f3-b4a4c32c0936" providerId="AD" clId="Web-{2E29C955-099F-26C5-0580-E6E485E66C75}" dt="2024-03-12T04:13:23.704" v="523" actId="20577"/>
        <pc:sldMkLst>
          <pc:docMk/>
          <pc:sldMk cId="0" sldId="261"/>
        </pc:sldMkLst>
        <pc:spChg chg="add del mod">
          <ac:chgData name="Julie Y. Ham" userId="S::jham2417@uw.edu::f8b567a4-fd36-450a-85f3-b4a4c32c0936" providerId="AD" clId="Web-{2E29C955-099F-26C5-0580-E6E485E66C75}" dt="2024-03-12T01:29:39.798" v="27"/>
          <ac:spMkLst>
            <pc:docMk/>
            <pc:sldMk cId="0" sldId="261"/>
            <ac:spMk id="4" creationId="{1EA47DF5-D716-37CB-A7A5-BA4129D2B096}"/>
          </ac:spMkLst>
        </pc:spChg>
        <pc:spChg chg="add mod">
          <ac:chgData name="Julie Y. Ham" userId="S::jham2417@uw.edu::f8b567a4-fd36-450a-85f3-b4a4c32c0936" providerId="AD" clId="Web-{2E29C955-099F-26C5-0580-E6E485E66C75}" dt="2024-03-12T04:13:23.704" v="523" actId="20577"/>
          <ac:spMkLst>
            <pc:docMk/>
            <pc:sldMk cId="0" sldId="261"/>
            <ac:spMk id="5" creationId="{71C71514-CADA-BC1F-BA24-B1A1FB97D4F2}"/>
          </ac:spMkLst>
        </pc:spChg>
        <pc:spChg chg="del">
          <ac:chgData name="Julie Y. Ham" userId="S::jham2417@uw.edu::f8b567a4-fd36-450a-85f3-b4a4c32c0936" providerId="AD" clId="Web-{2E29C955-099F-26C5-0580-E6E485E66C75}" dt="2024-03-12T01:29:31.626" v="26"/>
          <ac:spMkLst>
            <pc:docMk/>
            <pc:sldMk cId="0" sldId="261"/>
            <ac:spMk id="117" creationId="{00000000-0000-0000-0000-000000000000}"/>
          </ac:spMkLst>
        </pc:spChg>
        <pc:picChg chg="del mod modCrop">
          <ac:chgData name="Julie Y. Ham" userId="S::jham2417@uw.edu::f8b567a4-fd36-450a-85f3-b4a4c32c0936" providerId="AD" clId="Web-{2E29C955-099F-26C5-0580-E6E485E66C75}" dt="2024-03-12T01:46:54.609" v="228"/>
          <ac:picMkLst>
            <pc:docMk/>
            <pc:sldMk cId="0" sldId="261"/>
            <ac:picMk id="3" creationId="{44A946DC-D4C8-34A7-30D2-CA21327FB96C}"/>
          </ac:picMkLst>
        </pc:picChg>
        <pc:picChg chg="add mod modCrop">
          <ac:chgData name="Julie Y. Ham" userId="S::jham2417@uw.edu::f8b567a4-fd36-450a-85f3-b4a4c32c0936" providerId="AD" clId="Web-{2E29C955-099F-26C5-0580-E6E485E66C75}" dt="2024-03-12T02:08:45.102" v="267"/>
          <ac:picMkLst>
            <pc:docMk/>
            <pc:sldMk cId="0" sldId="261"/>
            <ac:picMk id="6" creationId="{B52111B1-466B-F0C1-F59D-C0D6FC02A685}"/>
          </ac:picMkLst>
        </pc:picChg>
      </pc:sldChg>
      <pc:sldChg chg="modSp mod modShow">
        <pc:chgData name="Julie Y. Ham" userId="S::jham2417@uw.edu::f8b567a4-fd36-450a-85f3-b4a4c32c0936" providerId="AD" clId="Web-{2E29C955-099F-26C5-0580-E6E485E66C75}" dt="2024-03-12T02:37:09.894" v="381" actId="20577"/>
        <pc:sldMkLst>
          <pc:docMk/>
          <pc:sldMk cId="0" sldId="263"/>
        </pc:sldMkLst>
        <pc:spChg chg="mod">
          <ac:chgData name="Julie Y. Ham" userId="S::jham2417@uw.edu::f8b567a4-fd36-450a-85f3-b4a4c32c0936" providerId="AD" clId="Web-{2E29C955-099F-26C5-0580-E6E485E66C75}" dt="2024-03-12T02:37:09.894" v="381" actId="20577"/>
          <ac:spMkLst>
            <pc:docMk/>
            <pc:sldMk cId="0" sldId="263"/>
            <ac:spMk id="129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2E29C955-099F-26C5-0580-E6E485E66C75}" dt="2024-03-12T04:09:35.746" v="469" actId="20577"/>
        <pc:sldMkLst>
          <pc:docMk/>
          <pc:sldMk cId="871661267" sldId="266"/>
        </pc:sldMkLst>
        <pc:spChg chg="mod">
          <ac:chgData name="Julie Y. Ham" userId="S::jham2417@uw.edu::f8b567a4-fd36-450a-85f3-b4a4c32c0936" providerId="AD" clId="Web-{2E29C955-099F-26C5-0580-E6E485E66C75}" dt="2024-03-12T04:09:35.746" v="469" actId="20577"/>
          <ac:spMkLst>
            <pc:docMk/>
            <pc:sldMk cId="871661267" sldId="266"/>
            <ac:spMk id="99" creationId="{00000000-0000-0000-0000-000000000000}"/>
          </ac:spMkLst>
        </pc:spChg>
      </pc:sldChg>
      <pc:sldChg chg="addSp delSp modSp">
        <pc:chgData name="Julie Y. Ham" userId="S::jham2417@uw.edu::f8b567a4-fd36-450a-85f3-b4a4c32c0936" providerId="AD" clId="Web-{2E29C955-099F-26C5-0580-E6E485E66C75}" dt="2024-03-12T04:10:35.356" v="479" actId="20577"/>
        <pc:sldMkLst>
          <pc:docMk/>
          <pc:sldMk cId="2509906456" sldId="268"/>
        </pc:sldMkLst>
        <pc:spChg chg="add mod">
          <ac:chgData name="Julie Y. Ham" userId="S::jham2417@uw.edu::f8b567a4-fd36-450a-85f3-b4a4c32c0936" providerId="AD" clId="Web-{2E29C955-099F-26C5-0580-E6E485E66C75}" dt="2024-03-12T04:10:35.356" v="479" actId="20577"/>
          <ac:spMkLst>
            <pc:docMk/>
            <pc:sldMk cId="2509906456" sldId="268"/>
            <ac:spMk id="3" creationId="{93BB9046-6940-9914-5CF6-D965E3B22FB6}"/>
          </ac:spMkLst>
        </pc:spChg>
        <pc:spChg chg="del mod">
          <ac:chgData name="Julie Y. Ham" userId="S::jham2417@uw.edu::f8b567a4-fd36-450a-85f3-b4a4c32c0936" providerId="AD" clId="Web-{2E29C955-099F-26C5-0580-E6E485E66C75}" dt="2024-03-12T01:26:50.338" v="6"/>
          <ac:spMkLst>
            <pc:docMk/>
            <pc:sldMk cId="2509906456" sldId="268"/>
            <ac:spMk id="99" creationId="{00000000-0000-0000-0000-000000000000}"/>
          </ac:spMkLst>
        </pc:spChg>
        <pc:picChg chg="mod">
          <ac:chgData name="Julie Y. Ham" userId="S::jham2417@uw.edu::f8b567a4-fd36-450a-85f3-b4a4c32c0936" providerId="AD" clId="Web-{2E29C955-099F-26C5-0580-E6E485E66C75}" dt="2024-03-12T04:10:16.121" v="474" actId="14100"/>
          <ac:picMkLst>
            <pc:docMk/>
            <pc:sldMk cId="2509906456" sldId="268"/>
            <ac:picMk id="4" creationId="{CE96342F-E949-2718-B301-AB04794A279A}"/>
          </ac:picMkLst>
        </pc:picChg>
      </pc:sldChg>
      <pc:sldChg chg="modSp ord">
        <pc:chgData name="Julie Y. Ham" userId="S::jham2417@uw.edu::f8b567a4-fd36-450a-85f3-b4a4c32c0936" providerId="AD" clId="Web-{2E29C955-099F-26C5-0580-E6E485E66C75}" dt="2024-03-12T01:56:36.774" v="263"/>
        <pc:sldMkLst>
          <pc:docMk/>
          <pc:sldMk cId="973362573" sldId="270"/>
        </pc:sldMkLst>
        <pc:spChg chg="mod">
          <ac:chgData name="Julie Y. Ham" userId="S::jham2417@uw.edu::f8b567a4-fd36-450a-85f3-b4a4c32c0936" providerId="AD" clId="Web-{2E29C955-099F-26C5-0580-E6E485E66C75}" dt="2024-03-12T01:43:07.584" v="222" actId="20577"/>
          <ac:spMkLst>
            <pc:docMk/>
            <pc:sldMk cId="973362573" sldId="270"/>
            <ac:spMk id="3" creationId="{5EC6D3AE-2FD6-5C97-192B-9927CFE5192A}"/>
          </ac:spMkLst>
        </pc:spChg>
      </pc:sldChg>
      <pc:sldChg chg="modSp">
        <pc:chgData name="Julie Y. Ham" userId="S::jham2417@uw.edu::f8b567a4-fd36-450a-85f3-b4a4c32c0936" providerId="AD" clId="Web-{2E29C955-099F-26C5-0580-E6E485E66C75}" dt="2024-03-12T02:30:21.704" v="380" actId="20577"/>
        <pc:sldMkLst>
          <pc:docMk/>
          <pc:sldMk cId="2707458875" sldId="271"/>
        </pc:sldMkLst>
        <pc:spChg chg="mod">
          <ac:chgData name="Julie Y. Ham" userId="S::jham2417@uw.edu::f8b567a4-fd36-450a-85f3-b4a4c32c0936" providerId="AD" clId="Web-{2E29C955-099F-26C5-0580-E6E485E66C75}" dt="2024-03-12T02:30:21.704" v="380" actId="20577"/>
          <ac:spMkLst>
            <pc:docMk/>
            <pc:sldMk cId="2707458875" sldId="271"/>
            <ac:spMk id="99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2E29C955-099F-26C5-0580-E6E485E66C75}" dt="2024-03-12T02:26:24.288" v="374" actId="20577"/>
        <pc:sldMkLst>
          <pc:docMk/>
          <pc:sldMk cId="1986597516" sldId="272"/>
        </pc:sldMkLst>
        <pc:spChg chg="mod">
          <ac:chgData name="Julie Y. Ham" userId="S::jham2417@uw.edu::f8b567a4-fd36-450a-85f3-b4a4c32c0936" providerId="AD" clId="Web-{2E29C955-099F-26C5-0580-E6E485E66C75}" dt="2024-03-12T02:26:24.288" v="374" actId="20577"/>
          <ac:spMkLst>
            <pc:docMk/>
            <pc:sldMk cId="1986597516" sldId="272"/>
            <ac:spMk id="99" creationId="{00000000-0000-0000-0000-000000000000}"/>
          </ac:spMkLst>
        </pc:spChg>
      </pc:sldChg>
      <pc:sldChg chg="ord">
        <pc:chgData name="Julie Y. Ham" userId="S::jham2417@uw.edu::f8b567a4-fd36-450a-85f3-b4a4c32c0936" providerId="AD" clId="Web-{2E29C955-099F-26C5-0580-E6E485E66C75}" dt="2024-03-12T00:54:57.590" v="1"/>
        <pc:sldMkLst>
          <pc:docMk/>
          <pc:sldMk cId="424426299" sldId="275"/>
        </pc:sldMkLst>
      </pc:sldChg>
      <pc:sldChg chg="ord">
        <pc:chgData name="Julie Y. Ham" userId="S::jham2417@uw.edu::f8b567a4-fd36-450a-85f3-b4a4c32c0936" providerId="AD" clId="Web-{2E29C955-099F-26C5-0580-E6E485E66C75}" dt="2024-03-12T00:54:57.590" v="0"/>
        <pc:sldMkLst>
          <pc:docMk/>
          <pc:sldMk cId="1631800161" sldId="278"/>
        </pc:sldMkLst>
      </pc:sldChg>
      <pc:sldChg chg="modSp">
        <pc:chgData name="Julie Y. Ham" userId="S::jham2417@uw.edu::f8b567a4-fd36-450a-85f3-b4a4c32c0936" providerId="AD" clId="Web-{2E29C955-099F-26C5-0580-E6E485E66C75}" dt="2024-03-12T04:11:46.311" v="508" actId="1076"/>
        <pc:sldMkLst>
          <pc:docMk/>
          <pc:sldMk cId="3906275909" sldId="280"/>
        </pc:sldMkLst>
        <pc:spChg chg="mod">
          <ac:chgData name="Julie Y. Ham" userId="S::jham2417@uw.edu::f8b567a4-fd36-450a-85f3-b4a4c32c0936" providerId="AD" clId="Web-{2E29C955-099F-26C5-0580-E6E485E66C75}" dt="2024-03-12T04:10:59.497" v="498" actId="20577"/>
          <ac:spMkLst>
            <pc:docMk/>
            <pc:sldMk cId="3906275909" sldId="280"/>
            <ac:spMk id="3" creationId="{FA0163E6-7B07-0609-0B00-A6EACF0A6F9E}"/>
          </ac:spMkLst>
        </pc:spChg>
        <pc:picChg chg="mod">
          <ac:chgData name="Julie Y. Ham" userId="S::jham2417@uw.edu::f8b567a4-fd36-450a-85f3-b4a4c32c0936" providerId="AD" clId="Web-{2E29C955-099F-26C5-0580-E6E485E66C75}" dt="2024-03-12T04:11:46.311" v="508" actId="1076"/>
          <ac:picMkLst>
            <pc:docMk/>
            <pc:sldMk cId="3906275909" sldId="280"/>
            <ac:picMk id="4" creationId="{0D6FB04E-1D18-DA83-D9C9-C95723546DA2}"/>
          </ac:picMkLst>
        </pc:picChg>
        <pc:picChg chg="mod">
          <ac:chgData name="Julie Y. Ham" userId="S::jham2417@uw.edu::f8b567a4-fd36-450a-85f3-b4a4c32c0936" providerId="AD" clId="Web-{2E29C955-099F-26C5-0580-E6E485E66C75}" dt="2024-03-12T04:11:42.748" v="507" actId="14100"/>
          <ac:picMkLst>
            <pc:docMk/>
            <pc:sldMk cId="3906275909" sldId="280"/>
            <ac:picMk id="5" creationId="{A339DD24-BDF9-6059-E144-9E71789A6C76}"/>
          </ac:picMkLst>
        </pc:picChg>
        <pc:picChg chg="mod">
          <ac:chgData name="Julie Y. Ham" userId="S::jham2417@uw.edu::f8b567a4-fd36-450a-85f3-b4a4c32c0936" providerId="AD" clId="Web-{2E29C955-099F-26C5-0580-E6E485E66C75}" dt="2024-03-12T04:11:13.529" v="500" actId="1076"/>
          <ac:picMkLst>
            <pc:docMk/>
            <pc:sldMk cId="3906275909" sldId="280"/>
            <ac:picMk id="7" creationId="{F5F65AE8-B7EC-BB9C-C25B-BAC807E068DB}"/>
          </ac:picMkLst>
        </pc:picChg>
        <pc:picChg chg="mod">
          <ac:chgData name="Julie Y. Ham" userId="S::jham2417@uw.edu::f8b567a4-fd36-450a-85f3-b4a4c32c0936" providerId="AD" clId="Web-{2E29C955-099F-26C5-0580-E6E485E66C75}" dt="2024-03-12T04:11:11.279" v="499" actId="1076"/>
          <ac:picMkLst>
            <pc:docMk/>
            <pc:sldMk cId="3906275909" sldId="280"/>
            <ac:picMk id="8" creationId="{93CBC6B0-2F3C-B3F5-3080-F63C7F9D4A39}"/>
          </ac:picMkLst>
        </pc:picChg>
      </pc:sldChg>
      <pc:sldChg chg="modSp">
        <pc:chgData name="Julie Y. Ham" userId="S::jham2417@uw.edu::f8b567a4-fd36-450a-85f3-b4a4c32c0936" providerId="AD" clId="Web-{2E29C955-099F-26C5-0580-E6E485E66C75}" dt="2024-03-12T04:12:41.922" v="522" actId="20577"/>
        <pc:sldMkLst>
          <pc:docMk/>
          <pc:sldMk cId="3436655099" sldId="281"/>
        </pc:sldMkLst>
        <pc:spChg chg="mod">
          <ac:chgData name="Julie Y. Ham" userId="S::jham2417@uw.edu::f8b567a4-fd36-450a-85f3-b4a4c32c0936" providerId="AD" clId="Web-{2E29C955-099F-26C5-0580-E6E485E66C75}" dt="2024-03-12T04:12:41.922" v="522" actId="20577"/>
          <ac:spMkLst>
            <pc:docMk/>
            <pc:sldMk cId="3436655099" sldId="281"/>
            <ac:spMk id="3" creationId="{DE73F1D3-9551-8137-C232-B408E325F4AC}"/>
          </ac:spMkLst>
        </pc:spChg>
      </pc:sldChg>
    </pc:docChg>
  </pc:docChgLst>
  <pc:docChgLst>
    <pc:chgData name="Arjun V Simha" userId="S::arjunvs@uw.edu::1444d2eb-7da9-47ac-a4ed-5c4157849c21" providerId="AD" clId="Web-{794127EE-235E-E8D7-92DC-19EAD25D9F7D}"/>
    <pc:docChg chg="modSld">
      <pc:chgData name="Arjun V Simha" userId="S::arjunvs@uw.edu::1444d2eb-7da9-47ac-a4ed-5c4157849c21" providerId="AD" clId="Web-{794127EE-235E-E8D7-92DC-19EAD25D9F7D}" dt="2024-03-04T06:37:42.118" v="172"/>
      <pc:docMkLst>
        <pc:docMk/>
      </pc:docMkLst>
      <pc:sldChg chg="modSp">
        <pc:chgData name="Arjun V Simha" userId="S::arjunvs@uw.edu::1444d2eb-7da9-47ac-a4ed-5c4157849c21" providerId="AD" clId="Web-{794127EE-235E-E8D7-92DC-19EAD25D9F7D}" dt="2024-03-04T05:50:30.535" v="11" actId="20577"/>
        <pc:sldMkLst>
          <pc:docMk/>
          <pc:sldMk cId="0" sldId="256"/>
        </pc:sldMkLst>
        <pc:spChg chg="mod">
          <ac:chgData name="Arjun V Simha" userId="S::arjunvs@uw.edu::1444d2eb-7da9-47ac-a4ed-5c4157849c21" providerId="AD" clId="Web-{794127EE-235E-E8D7-92DC-19EAD25D9F7D}" dt="2024-03-04T05:50:30.535" v="11" actId="20577"/>
          <ac:spMkLst>
            <pc:docMk/>
            <pc:sldMk cId="0" sldId="256"/>
            <ac:spMk id="87" creationId="{00000000-0000-0000-0000-000000000000}"/>
          </ac:spMkLst>
        </pc:spChg>
      </pc:sldChg>
      <pc:sldChg chg="modSp">
        <pc:chgData name="Arjun V Simha" userId="S::arjunvs@uw.edu::1444d2eb-7da9-47ac-a4ed-5c4157849c21" providerId="AD" clId="Web-{794127EE-235E-E8D7-92DC-19EAD25D9F7D}" dt="2024-03-04T06:20:11.931" v="171" actId="20577"/>
        <pc:sldMkLst>
          <pc:docMk/>
          <pc:sldMk cId="2114018645" sldId="265"/>
        </pc:sldMkLst>
        <pc:spChg chg="mod">
          <ac:chgData name="Arjun V Simha" userId="S::arjunvs@uw.edu::1444d2eb-7da9-47ac-a4ed-5c4157849c21" providerId="AD" clId="Web-{794127EE-235E-E8D7-92DC-19EAD25D9F7D}" dt="2024-03-04T06:20:11.931" v="171" actId="20577"/>
          <ac:spMkLst>
            <pc:docMk/>
            <pc:sldMk cId="2114018645" sldId="265"/>
            <ac:spMk id="99" creationId="{00000000-0000-0000-0000-000000000000}"/>
          </ac:spMkLst>
        </pc:spChg>
      </pc:sldChg>
      <pc:sldChg chg="mod modShow">
        <pc:chgData name="Arjun V Simha" userId="S::arjunvs@uw.edu::1444d2eb-7da9-47ac-a4ed-5c4157849c21" providerId="AD" clId="Web-{794127EE-235E-E8D7-92DC-19EAD25D9F7D}" dt="2024-03-04T06:37:42.118" v="172"/>
        <pc:sldMkLst>
          <pc:docMk/>
          <pc:sldMk cId="2155082465" sldId="269"/>
        </pc:sldMkLst>
      </pc:sldChg>
    </pc:docChg>
  </pc:docChgLst>
  <pc:docChgLst>
    <pc:chgData name="Julie Y. Ham" userId="S::jham2417@uw.edu::f8b567a4-fd36-450a-85f3-b4a4c32c0936" providerId="AD" clId="Web-{F7B25CB3-3C8A-F7D7-2D2C-F24CC09287DD}"/>
    <pc:docChg chg="modSld">
      <pc:chgData name="Julie Y. Ham" userId="S::jham2417@uw.edu::f8b567a4-fd36-450a-85f3-b4a4c32c0936" providerId="AD" clId="Web-{F7B25CB3-3C8A-F7D7-2D2C-F24CC09287DD}" dt="2024-03-12T04:46:03.284" v="43" actId="20577"/>
      <pc:docMkLst>
        <pc:docMk/>
      </pc:docMkLst>
      <pc:sldChg chg="modSp">
        <pc:chgData name="Julie Y. Ham" userId="S::jham2417@uw.edu::f8b567a4-fd36-450a-85f3-b4a4c32c0936" providerId="AD" clId="Web-{F7B25CB3-3C8A-F7D7-2D2C-F24CC09287DD}" dt="2024-03-12T04:41:41.231" v="3"/>
        <pc:sldMkLst>
          <pc:docMk/>
          <pc:sldMk cId="0" sldId="259"/>
        </pc:sldMkLst>
        <pc:spChg chg="mod">
          <ac:chgData name="Julie Y. Ham" userId="S::jham2417@uw.edu::f8b567a4-fd36-450a-85f3-b4a4c32c0936" providerId="AD" clId="Web-{F7B25CB3-3C8A-F7D7-2D2C-F24CC09287DD}" dt="2024-03-12T04:41:41.231" v="3"/>
          <ac:spMkLst>
            <pc:docMk/>
            <pc:sldMk cId="0" sldId="259"/>
            <ac:spMk id="5" creationId="{8695D892-D059-793C-2C8E-F8135E406C20}"/>
          </ac:spMkLst>
        </pc:spChg>
        <pc:spChg chg="mod">
          <ac:chgData name="Julie Y. Ham" userId="S::jham2417@uw.edu::f8b567a4-fd36-450a-85f3-b4a4c32c0936" providerId="AD" clId="Web-{F7B25CB3-3C8A-F7D7-2D2C-F24CC09287DD}" dt="2024-03-12T04:41:35.622" v="2"/>
          <ac:spMkLst>
            <pc:docMk/>
            <pc:sldMk cId="0" sldId="259"/>
            <ac:spMk id="6" creationId="{C05DC62F-8ACE-918D-8632-61D7267C4F03}"/>
          </ac:spMkLst>
        </pc:spChg>
      </pc:sldChg>
      <pc:sldChg chg="modSp">
        <pc:chgData name="Julie Y. Ham" userId="S::jham2417@uw.edu::f8b567a4-fd36-450a-85f3-b4a4c32c0936" providerId="AD" clId="Web-{F7B25CB3-3C8A-F7D7-2D2C-F24CC09287DD}" dt="2024-03-12T04:46:03.284" v="43" actId="20577"/>
        <pc:sldMkLst>
          <pc:docMk/>
          <pc:sldMk cId="871661267" sldId="266"/>
        </pc:sldMkLst>
        <pc:spChg chg="mod">
          <ac:chgData name="Julie Y. Ham" userId="S::jham2417@uw.edu::f8b567a4-fd36-450a-85f3-b4a4c32c0936" providerId="AD" clId="Web-{F7B25CB3-3C8A-F7D7-2D2C-F24CC09287DD}" dt="2024-03-12T04:46:03.284" v="43" actId="20577"/>
          <ac:spMkLst>
            <pc:docMk/>
            <pc:sldMk cId="871661267" sldId="266"/>
            <ac:spMk id="99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F7B25CB3-3C8A-F7D7-2D2C-F24CC09287DD}" dt="2024-03-12T04:43:06.373" v="18" actId="20577"/>
        <pc:sldMkLst>
          <pc:docMk/>
          <pc:sldMk cId="3906275909" sldId="280"/>
        </pc:sldMkLst>
        <pc:spChg chg="mod">
          <ac:chgData name="Julie Y. Ham" userId="S::jham2417@uw.edu::f8b567a4-fd36-450a-85f3-b4a4c32c0936" providerId="AD" clId="Web-{F7B25CB3-3C8A-F7D7-2D2C-F24CC09287DD}" dt="2024-03-12T04:43:06.373" v="18" actId="20577"/>
          <ac:spMkLst>
            <pc:docMk/>
            <pc:sldMk cId="3906275909" sldId="280"/>
            <ac:spMk id="3" creationId="{FA0163E6-7B07-0609-0B00-A6EACF0A6F9E}"/>
          </ac:spMkLst>
        </pc:spChg>
      </pc:sldChg>
    </pc:docChg>
  </pc:docChgLst>
  <pc:docChgLst>
    <pc:chgData name="Casey R. Rittenhouse" userId="S::caseyrit@uw.edu::7ab9c139-c3d6-44a1-8fd8-ce663f689900" providerId="AD" clId="Web-{BFB6F8B4-CE89-0B0F-4C42-943DFE78E859}"/>
    <pc:docChg chg="modSld sldOrd">
      <pc:chgData name="Casey R. Rittenhouse" userId="S::caseyrit@uw.edu::7ab9c139-c3d6-44a1-8fd8-ce663f689900" providerId="AD" clId="Web-{BFB6F8B4-CE89-0B0F-4C42-943DFE78E859}" dt="2024-03-12T00:27:50.655" v="128"/>
      <pc:docMkLst>
        <pc:docMk/>
      </pc:docMkLst>
      <pc:sldChg chg="modSp ord">
        <pc:chgData name="Casey R. Rittenhouse" userId="S::caseyrit@uw.edu::7ab9c139-c3d6-44a1-8fd8-ce663f689900" providerId="AD" clId="Web-{BFB6F8B4-CE89-0B0F-4C42-943DFE78E859}" dt="2024-03-12T00:27:50.655" v="128"/>
        <pc:sldMkLst>
          <pc:docMk/>
          <pc:sldMk cId="2577610260" sldId="264"/>
        </pc:sldMkLst>
        <pc:spChg chg="mod">
          <ac:chgData name="Casey R. Rittenhouse" userId="S::caseyrit@uw.edu::7ab9c139-c3d6-44a1-8fd8-ce663f689900" providerId="AD" clId="Web-{BFB6F8B4-CE89-0B0F-4C42-943DFE78E859}" dt="2024-03-12T00:27:31.326" v="126" actId="20577"/>
          <ac:spMkLst>
            <pc:docMk/>
            <pc:sldMk cId="2577610260" sldId="264"/>
            <ac:spMk id="99" creationId="{00000000-0000-0000-0000-000000000000}"/>
          </ac:spMkLst>
        </pc:spChg>
        <pc:picChg chg="mod">
          <ac:chgData name="Casey R. Rittenhouse" userId="S::caseyrit@uw.edu::7ab9c139-c3d6-44a1-8fd8-ce663f689900" providerId="AD" clId="Web-{BFB6F8B4-CE89-0B0F-4C42-943DFE78E859}" dt="2024-03-12T00:27:34.388" v="127" actId="1076"/>
          <ac:picMkLst>
            <pc:docMk/>
            <pc:sldMk cId="2577610260" sldId="264"/>
            <ac:picMk id="2" creationId="{A0D7E152-6F85-DC94-E95C-03DF415B2560}"/>
          </ac:picMkLst>
        </pc:picChg>
      </pc:sldChg>
    </pc:docChg>
  </pc:docChgLst>
  <pc:docChgLst>
    <pc:chgData name="Julie Y. Ham" userId="S::jham2417@uw.edu::f8b567a4-fd36-450a-85f3-b4a4c32c0936" providerId="AD" clId="Web-{FE94EBAA-CAFE-671E-61E5-D957067ACBAA}"/>
    <pc:docChg chg="modSld sldOrd">
      <pc:chgData name="Julie Y. Ham" userId="S::jham2417@uw.edu::f8b567a4-fd36-450a-85f3-b4a4c32c0936" providerId="AD" clId="Web-{FE94EBAA-CAFE-671E-61E5-D957067ACBAA}" dt="2024-03-10T20:56:47.819" v="278"/>
      <pc:docMkLst>
        <pc:docMk/>
      </pc:docMkLst>
      <pc:sldChg chg="modSp">
        <pc:chgData name="Julie Y. Ham" userId="S::jham2417@uw.edu::f8b567a4-fd36-450a-85f3-b4a4c32c0936" providerId="AD" clId="Web-{FE94EBAA-CAFE-671E-61E5-D957067ACBAA}" dt="2024-03-10T20:04:35.263" v="4"/>
        <pc:sldMkLst>
          <pc:docMk/>
          <pc:sldMk cId="0" sldId="256"/>
        </pc:sldMkLst>
        <pc:spChg chg="mod">
          <ac:chgData name="Julie Y. Ham" userId="S::jham2417@uw.edu::f8b567a4-fd36-450a-85f3-b4a4c32c0936" providerId="AD" clId="Web-{FE94EBAA-CAFE-671E-61E5-D957067ACBAA}" dt="2024-03-10T20:04:35.263" v="4"/>
          <ac:spMkLst>
            <pc:docMk/>
            <pc:sldMk cId="0" sldId="256"/>
            <ac:spMk id="86" creationId="{00000000-0000-0000-0000-000000000000}"/>
          </ac:spMkLst>
        </pc:spChg>
        <pc:spChg chg="mod">
          <ac:chgData name="Julie Y. Ham" userId="S::jham2417@uw.edu::f8b567a4-fd36-450a-85f3-b4a4c32c0936" providerId="AD" clId="Web-{FE94EBAA-CAFE-671E-61E5-D957067ACBAA}" dt="2024-03-10T20:04:17.638" v="1"/>
          <ac:spMkLst>
            <pc:docMk/>
            <pc:sldMk cId="0" sldId="256"/>
            <ac:spMk id="87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FE94EBAA-CAFE-671E-61E5-D957067ACBAA}" dt="2024-03-10T20:06:29.440" v="12"/>
        <pc:sldMkLst>
          <pc:docMk/>
          <pc:sldMk cId="0" sldId="259"/>
        </pc:sldMkLst>
        <pc:spChg chg="mod">
          <ac:chgData name="Julie Y. Ham" userId="S::jham2417@uw.edu::f8b567a4-fd36-450a-85f3-b4a4c32c0936" providerId="AD" clId="Web-{FE94EBAA-CAFE-671E-61E5-D957067ACBAA}" dt="2024-03-10T20:06:29.440" v="12"/>
          <ac:spMkLst>
            <pc:docMk/>
            <pc:sldMk cId="0" sldId="259"/>
            <ac:spMk id="105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FE94EBAA-CAFE-671E-61E5-D957067ACBAA}" dt="2024-03-10T20:06:34.394" v="13"/>
        <pc:sldMkLst>
          <pc:docMk/>
          <pc:sldMk cId="0" sldId="260"/>
        </pc:sldMkLst>
        <pc:spChg chg="mod">
          <ac:chgData name="Julie Y. Ham" userId="S::jham2417@uw.edu::f8b567a4-fd36-450a-85f3-b4a4c32c0936" providerId="AD" clId="Web-{FE94EBAA-CAFE-671E-61E5-D957067ACBAA}" dt="2024-03-10T20:06:34.394" v="13"/>
          <ac:spMkLst>
            <pc:docMk/>
            <pc:sldMk cId="0" sldId="260"/>
            <ac:spMk id="111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FE94EBAA-CAFE-671E-61E5-D957067ACBAA}" dt="2024-03-10T20:06:42.534" v="14"/>
        <pc:sldMkLst>
          <pc:docMk/>
          <pc:sldMk cId="0" sldId="262"/>
        </pc:sldMkLst>
        <pc:spChg chg="mod">
          <ac:chgData name="Julie Y. Ham" userId="S::jham2417@uw.edu::f8b567a4-fd36-450a-85f3-b4a4c32c0936" providerId="AD" clId="Web-{FE94EBAA-CAFE-671E-61E5-D957067ACBAA}" dt="2024-03-10T20:06:42.534" v="14"/>
          <ac:spMkLst>
            <pc:docMk/>
            <pc:sldMk cId="0" sldId="262"/>
            <ac:spMk id="123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FE94EBAA-CAFE-671E-61E5-D957067ACBAA}" dt="2024-03-10T20:07:01.039" v="15"/>
        <pc:sldMkLst>
          <pc:docMk/>
          <pc:sldMk cId="0" sldId="263"/>
        </pc:sldMkLst>
        <pc:spChg chg="mod">
          <ac:chgData name="Julie Y. Ham" userId="S::jham2417@uw.edu::f8b567a4-fd36-450a-85f3-b4a4c32c0936" providerId="AD" clId="Web-{FE94EBAA-CAFE-671E-61E5-D957067ACBAA}" dt="2024-03-10T20:07:01.039" v="15"/>
          <ac:spMkLst>
            <pc:docMk/>
            <pc:sldMk cId="0" sldId="263"/>
            <ac:spMk id="129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FE94EBAA-CAFE-671E-61E5-D957067ACBAA}" dt="2024-03-10T20:05:47.001" v="7"/>
        <pc:sldMkLst>
          <pc:docMk/>
          <pc:sldMk cId="2114018645" sldId="265"/>
        </pc:sldMkLst>
        <pc:spChg chg="mod">
          <ac:chgData name="Julie Y. Ham" userId="S::jham2417@uw.edu::f8b567a4-fd36-450a-85f3-b4a4c32c0936" providerId="AD" clId="Web-{FE94EBAA-CAFE-671E-61E5-D957067ACBAA}" dt="2024-03-10T20:05:47.001" v="7"/>
          <ac:spMkLst>
            <pc:docMk/>
            <pc:sldMk cId="2114018645" sldId="265"/>
            <ac:spMk id="99" creationId="{00000000-0000-0000-0000-000000000000}"/>
          </ac:spMkLst>
        </pc:spChg>
      </pc:sldChg>
      <pc:sldChg chg="addSp modSp">
        <pc:chgData name="Julie Y. Ham" userId="S::jham2417@uw.edu::f8b567a4-fd36-450a-85f3-b4a4c32c0936" providerId="AD" clId="Web-{FE94EBAA-CAFE-671E-61E5-D957067ACBAA}" dt="2024-03-10T20:55:35.221" v="264" actId="20577"/>
        <pc:sldMkLst>
          <pc:docMk/>
          <pc:sldMk cId="871661267" sldId="266"/>
        </pc:sldMkLst>
        <pc:spChg chg="add mod">
          <ac:chgData name="Julie Y. Ham" userId="S::jham2417@uw.edu::f8b567a4-fd36-450a-85f3-b4a4c32c0936" providerId="AD" clId="Web-{FE94EBAA-CAFE-671E-61E5-D957067ACBAA}" dt="2024-03-10T20:55:35.221" v="264" actId="20577"/>
          <ac:spMkLst>
            <pc:docMk/>
            <pc:sldMk cId="871661267" sldId="266"/>
            <ac:spMk id="2" creationId="{37C3C283-0C02-9C97-616F-F20BF8572CC3}"/>
          </ac:spMkLst>
        </pc:spChg>
        <pc:spChg chg="mod">
          <ac:chgData name="Julie Y. Ham" userId="S::jham2417@uw.edu::f8b567a4-fd36-450a-85f3-b4a4c32c0936" providerId="AD" clId="Web-{FE94EBAA-CAFE-671E-61E5-D957067ACBAA}" dt="2024-03-10T20:54:25.311" v="221" actId="14100"/>
          <ac:spMkLst>
            <pc:docMk/>
            <pc:sldMk cId="871661267" sldId="266"/>
            <ac:spMk id="99" creationId="{00000000-0000-0000-0000-000000000000}"/>
          </ac:spMkLst>
        </pc:spChg>
        <pc:picChg chg="mod">
          <ac:chgData name="Julie Y. Ham" userId="S::jham2417@uw.edu::f8b567a4-fd36-450a-85f3-b4a4c32c0936" providerId="AD" clId="Web-{FE94EBAA-CAFE-671E-61E5-D957067ACBAA}" dt="2024-03-10T20:54:02.059" v="213" actId="1076"/>
          <ac:picMkLst>
            <pc:docMk/>
            <pc:sldMk cId="871661267" sldId="266"/>
            <ac:picMk id="4" creationId="{28C73742-127F-96CE-2108-AE57EAF65CB5}"/>
          </ac:picMkLst>
        </pc:picChg>
      </pc:sldChg>
      <pc:sldChg chg="modSp">
        <pc:chgData name="Julie Y. Ham" userId="S::jham2417@uw.edu::f8b567a4-fd36-450a-85f3-b4a4c32c0936" providerId="AD" clId="Web-{FE94EBAA-CAFE-671E-61E5-D957067ACBAA}" dt="2024-03-10T20:06:25.518" v="11"/>
        <pc:sldMkLst>
          <pc:docMk/>
          <pc:sldMk cId="2509906456" sldId="268"/>
        </pc:sldMkLst>
        <pc:spChg chg="mod">
          <ac:chgData name="Julie Y. Ham" userId="S::jham2417@uw.edu::f8b567a4-fd36-450a-85f3-b4a4c32c0936" providerId="AD" clId="Web-{FE94EBAA-CAFE-671E-61E5-D957067ACBAA}" dt="2024-03-10T20:06:25.518" v="11"/>
          <ac:spMkLst>
            <pc:docMk/>
            <pc:sldMk cId="2509906456" sldId="268"/>
            <ac:spMk id="99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FE94EBAA-CAFE-671E-61E5-D957067ACBAA}" dt="2024-03-10T20:05:55.611" v="8"/>
        <pc:sldMkLst>
          <pc:docMk/>
          <pc:sldMk cId="2707458875" sldId="271"/>
        </pc:sldMkLst>
        <pc:spChg chg="mod">
          <ac:chgData name="Julie Y. Ham" userId="S::jham2417@uw.edu::f8b567a4-fd36-450a-85f3-b4a4c32c0936" providerId="AD" clId="Web-{FE94EBAA-CAFE-671E-61E5-D957067ACBAA}" dt="2024-03-10T20:05:55.611" v="8"/>
          <ac:spMkLst>
            <pc:docMk/>
            <pc:sldMk cId="2707458875" sldId="271"/>
            <ac:spMk id="99" creationId="{00000000-0000-0000-0000-000000000000}"/>
          </ac:spMkLst>
        </pc:spChg>
      </pc:sldChg>
      <pc:sldChg chg="modSp ord">
        <pc:chgData name="Julie Y. Ham" userId="S::jham2417@uw.edu::f8b567a4-fd36-450a-85f3-b4a4c32c0936" providerId="AD" clId="Web-{FE94EBAA-CAFE-671E-61E5-D957067ACBAA}" dt="2024-03-10T20:56:47.819" v="278"/>
        <pc:sldMkLst>
          <pc:docMk/>
          <pc:sldMk cId="1986597516" sldId="272"/>
        </pc:sldMkLst>
        <pc:spChg chg="mod">
          <ac:chgData name="Julie Y. Ham" userId="S::jham2417@uw.edu::f8b567a4-fd36-450a-85f3-b4a4c32c0936" providerId="AD" clId="Web-{FE94EBAA-CAFE-671E-61E5-D957067ACBAA}" dt="2024-03-10T20:56:16.083" v="273" actId="20577"/>
          <ac:spMkLst>
            <pc:docMk/>
            <pc:sldMk cId="1986597516" sldId="272"/>
            <ac:spMk id="99" creationId="{00000000-0000-0000-0000-000000000000}"/>
          </ac:spMkLst>
        </pc:spChg>
        <pc:picChg chg="mod modCrop">
          <ac:chgData name="Julie Y. Ham" userId="S::jham2417@uw.edu::f8b567a4-fd36-450a-85f3-b4a4c32c0936" providerId="AD" clId="Web-{FE94EBAA-CAFE-671E-61E5-D957067ACBAA}" dt="2024-03-10T20:56:34.522" v="277" actId="1076"/>
          <ac:picMkLst>
            <pc:docMk/>
            <pc:sldMk cId="1986597516" sldId="272"/>
            <ac:picMk id="3" creationId="{B26B5E02-FABD-EC9A-8793-E4DF989B009B}"/>
          </ac:picMkLst>
        </pc:picChg>
      </pc:sldChg>
    </pc:docChg>
  </pc:docChgLst>
  <pc:docChgLst>
    <pc:chgData name="Julie Y. Ham" userId="S::jham2417@uw.edu::f8b567a4-fd36-450a-85f3-b4a4c32c0936" providerId="AD" clId="Web-{AE0BBC5A-AD22-8EFC-B992-A6AD6222FAAB}"/>
    <pc:docChg chg="modSld sldOrd">
      <pc:chgData name="Julie Y. Ham" userId="S::jham2417@uw.edu::f8b567a4-fd36-450a-85f3-b4a4c32c0936" providerId="AD" clId="Web-{AE0BBC5A-AD22-8EFC-B992-A6AD6222FAAB}" dt="2024-03-12T00:28:54.772" v="832" actId="14100"/>
      <pc:docMkLst>
        <pc:docMk/>
      </pc:docMkLst>
      <pc:sldChg chg="modSp">
        <pc:chgData name="Julie Y. Ham" userId="S::jham2417@uw.edu::f8b567a4-fd36-450a-85f3-b4a4c32c0936" providerId="AD" clId="Web-{AE0BBC5A-AD22-8EFC-B992-A6AD6222FAAB}" dt="2024-03-11T21:42:27.770" v="281" actId="20577"/>
        <pc:sldMkLst>
          <pc:docMk/>
          <pc:sldMk cId="0" sldId="256"/>
        </pc:sldMkLst>
        <pc:spChg chg="mod">
          <ac:chgData name="Julie Y. Ham" userId="S::jham2417@uw.edu::f8b567a4-fd36-450a-85f3-b4a4c32c0936" providerId="AD" clId="Web-{AE0BBC5A-AD22-8EFC-B992-A6AD6222FAAB}" dt="2024-03-11T21:42:23.816" v="276" actId="1076"/>
          <ac:spMkLst>
            <pc:docMk/>
            <pc:sldMk cId="0" sldId="256"/>
            <ac:spMk id="86" creationId="{00000000-0000-0000-0000-000000000000}"/>
          </ac:spMkLst>
        </pc:spChg>
        <pc:spChg chg="mod">
          <ac:chgData name="Julie Y. Ham" userId="S::jham2417@uw.edu::f8b567a4-fd36-450a-85f3-b4a4c32c0936" providerId="AD" clId="Web-{AE0BBC5A-AD22-8EFC-B992-A6AD6222FAAB}" dt="2024-03-11T21:42:27.770" v="281" actId="20577"/>
          <ac:spMkLst>
            <pc:docMk/>
            <pc:sldMk cId="0" sldId="256"/>
            <ac:spMk id="87" creationId="{00000000-0000-0000-0000-000000000000}"/>
          </ac:spMkLst>
        </pc:spChg>
      </pc:sldChg>
      <pc:sldChg chg="addSp delSp modSp">
        <pc:chgData name="Julie Y. Ham" userId="S::jham2417@uw.edu::f8b567a4-fd36-450a-85f3-b4a4c32c0936" providerId="AD" clId="Web-{AE0BBC5A-AD22-8EFC-B992-A6AD6222FAAB}" dt="2024-03-11T22:25:57.251" v="565" actId="20577"/>
        <pc:sldMkLst>
          <pc:docMk/>
          <pc:sldMk cId="0" sldId="257"/>
        </pc:sldMkLst>
        <pc:spChg chg="add mod">
          <ac:chgData name="Julie Y. Ham" userId="S::jham2417@uw.edu::f8b567a4-fd36-450a-85f3-b4a4c32c0936" providerId="AD" clId="Web-{AE0BBC5A-AD22-8EFC-B992-A6AD6222FAAB}" dt="2024-03-11T21:30:37.298" v="238"/>
          <ac:spMkLst>
            <pc:docMk/>
            <pc:sldMk cId="0" sldId="257"/>
            <ac:spMk id="3" creationId="{73BA9308-6DA0-30A8-AC06-92AC3E85D3AF}"/>
          </ac:spMkLst>
        </pc:spChg>
        <pc:spChg chg="add mod">
          <ac:chgData name="Julie Y. Ham" userId="S::jham2417@uw.edu::f8b567a4-fd36-450a-85f3-b4a4c32c0936" providerId="AD" clId="Web-{AE0BBC5A-AD22-8EFC-B992-A6AD6222FAAB}" dt="2024-03-11T21:30:37.298" v="239"/>
          <ac:spMkLst>
            <pc:docMk/>
            <pc:sldMk cId="0" sldId="257"/>
            <ac:spMk id="4" creationId="{0AEC9A61-CD46-E4D6-D3F1-63BC98EAAE35}"/>
          </ac:spMkLst>
        </pc:spChg>
        <pc:spChg chg="add mod">
          <ac:chgData name="Julie Y. Ham" userId="S::jham2417@uw.edu::f8b567a4-fd36-450a-85f3-b4a4c32c0936" providerId="AD" clId="Web-{AE0BBC5A-AD22-8EFC-B992-A6AD6222FAAB}" dt="2024-03-11T21:30:37.298" v="240"/>
          <ac:spMkLst>
            <pc:docMk/>
            <pc:sldMk cId="0" sldId="257"/>
            <ac:spMk id="5" creationId="{85FA6A27-4578-4689-CFE8-EFE41118B3AF}"/>
          </ac:spMkLst>
        </pc:spChg>
        <pc:spChg chg="add mod">
          <ac:chgData name="Julie Y. Ham" userId="S::jham2417@uw.edu::f8b567a4-fd36-450a-85f3-b4a4c32c0936" providerId="AD" clId="Web-{AE0BBC5A-AD22-8EFC-B992-A6AD6222FAAB}" dt="2024-03-11T21:30:08.672" v="230" actId="1076"/>
          <ac:spMkLst>
            <pc:docMk/>
            <pc:sldMk cId="0" sldId="257"/>
            <ac:spMk id="6" creationId="{CE91C661-37DD-B225-8BD5-6BF2DD021AD5}"/>
          </ac:spMkLst>
        </pc:spChg>
        <pc:spChg chg="add mod">
          <ac:chgData name="Julie Y. Ham" userId="S::jham2417@uw.edu::f8b567a4-fd36-450a-85f3-b4a4c32c0936" providerId="AD" clId="Web-{AE0BBC5A-AD22-8EFC-B992-A6AD6222FAAB}" dt="2024-03-11T21:30:37.298" v="241"/>
          <ac:spMkLst>
            <pc:docMk/>
            <pc:sldMk cId="0" sldId="257"/>
            <ac:spMk id="7" creationId="{3C3757AE-5855-0039-A928-5908347E5C62}"/>
          </ac:spMkLst>
        </pc:spChg>
        <pc:spChg chg="add mod">
          <ac:chgData name="Julie Y. Ham" userId="S::jham2417@uw.edu::f8b567a4-fd36-450a-85f3-b4a4c32c0936" providerId="AD" clId="Web-{AE0BBC5A-AD22-8EFC-B992-A6AD6222FAAB}" dt="2024-03-11T21:30:37.345" v="242"/>
          <ac:spMkLst>
            <pc:docMk/>
            <pc:sldMk cId="0" sldId="257"/>
            <ac:spMk id="8" creationId="{88EDC3A3-03AD-6EEF-73A0-39C0F5AF3667}"/>
          </ac:spMkLst>
        </pc:spChg>
        <pc:spChg chg="mod">
          <ac:chgData name="Julie Y. Ham" userId="S::jham2417@uw.edu::f8b567a4-fd36-450a-85f3-b4a4c32c0936" providerId="AD" clId="Web-{AE0BBC5A-AD22-8EFC-B992-A6AD6222FAAB}" dt="2024-03-11T21:14:24.913" v="2" actId="20577"/>
          <ac:spMkLst>
            <pc:docMk/>
            <pc:sldMk cId="0" sldId="257"/>
            <ac:spMk id="92" creationId="{00000000-0000-0000-0000-000000000000}"/>
          </ac:spMkLst>
        </pc:spChg>
        <pc:spChg chg="mod">
          <ac:chgData name="Julie Y. Ham" userId="S::jham2417@uw.edu::f8b567a4-fd36-450a-85f3-b4a4c32c0936" providerId="AD" clId="Web-{AE0BBC5A-AD22-8EFC-B992-A6AD6222FAAB}" dt="2024-03-11T22:25:57.251" v="565" actId="20577"/>
          <ac:spMkLst>
            <pc:docMk/>
            <pc:sldMk cId="0" sldId="257"/>
            <ac:spMk id="93" creationId="{00000000-0000-0000-0000-000000000000}"/>
          </ac:spMkLst>
        </pc:spChg>
        <pc:picChg chg="add del mod">
          <ac:chgData name="Julie Y. Ham" userId="S::jham2417@uw.edu::f8b567a4-fd36-450a-85f3-b4a4c32c0936" providerId="AD" clId="Web-{AE0BBC5A-AD22-8EFC-B992-A6AD6222FAAB}" dt="2024-03-11T21:29:44.687" v="206"/>
          <ac:picMkLst>
            <pc:docMk/>
            <pc:sldMk cId="0" sldId="257"/>
            <ac:picMk id="2" creationId="{CCA012A0-44D4-31DB-81EC-49A8EAFDFDEB}"/>
          </ac:picMkLst>
        </pc:picChg>
        <pc:cxnChg chg="add mod">
          <ac:chgData name="Julie Y. Ham" userId="S::jham2417@uw.edu::f8b567a4-fd36-450a-85f3-b4a4c32c0936" providerId="AD" clId="Web-{AE0BBC5A-AD22-8EFC-B992-A6AD6222FAAB}" dt="2024-03-11T21:30:08.703" v="233" actId="1076"/>
          <ac:cxnSpMkLst>
            <pc:docMk/>
            <pc:sldMk cId="0" sldId="257"/>
            <ac:cxnSpMk id="9" creationId="{1DFDA6AC-43C4-248D-C4E1-E712E453D7A4}"/>
          </ac:cxnSpMkLst>
        </pc:cxnChg>
        <pc:cxnChg chg="add mod">
          <ac:chgData name="Julie Y. Ham" userId="S::jham2417@uw.edu::f8b567a4-fd36-450a-85f3-b4a4c32c0936" providerId="AD" clId="Web-{AE0BBC5A-AD22-8EFC-B992-A6AD6222FAAB}" dt="2024-03-11T21:30:08.703" v="234" actId="1076"/>
          <ac:cxnSpMkLst>
            <pc:docMk/>
            <pc:sldMk cId="0" sldId="257"/>
            <ac:cxnSpMk id="10" creationId="{0FBCBEA9-D571-F815-031A-41B9C57684B6}"/>
          </ac:cxnSpMkLst>
        </pc:cxnChg>
        <pc:cxnChg chg="add mod">
          <ac:chgData name="Julie Y. Ham" userId="S::jham2417@uw.edu::f8b567a4-fd36-450a-85f3-b4a4c32c0936" providerId="AD" clId="Web-{AE0BBC5A-AD22-8EFC-B992-A6AD6222FAAB}" dt="2024-03-11T21:30:08.703" v="235" actId="1076"/>
          <ac:cxnSpMkLst>
            <pc:docMk/>
            <pc:sldMk cId="0" sldId="257"/>
            <ac:cxnSpMk id="11" creationId="{D8140989-994C-50DF-23AB-0DAE5E1B1E9F}"/>
          </ac:cxnSpMkLst>
        </pc:cxnChg>
        <pc:cxnChg chg="add mod">
          <ac:chgData name="Julie Y. Ham" userId="S::jham2417@uw.edu::f8b567a4-fd36-450a-85f3-b4a4c32c0936" providerId="AD" clId="Web-{AE0BBC5A-AD22-8EFC-B992-A6AD6222FAAB}" dt="2024-03-11T21:30:08.719" v="236" actId="1076"/>
          <ac:cxnSpMkLst>
            <pc:docMk/>
            <pc:sldMk cId="0" sldId="257"/>
            <ac:cxnSpMk id="12" creationId="{A83D3048-2189-8C9B-EEFC-87EAF7E9BF78}"/>
          </ac:cxnSpMkLst>
        </pc:cxnChg>
        <pc:cxnChg chg="add mod">
          <ac:chgData name="Julie Y. Ham" userId="S::jham2417@uw.edu::f8b567a4-fd36-450a-85f3-b4a4c32c0936" providerId="AD" clId="Web-{AE0BBC5A-AD22-8EFC-B992-A6AD6222FAAB}" dt="2024-03-11T21:30:08.719" v="237" actId="1076"/>
          <ac:cxnSpMkLst>
            <pc:docMk/>
            <pc:sldMk cId="0" sldId="257"/>
            <ac:cxnSpMk id="13" creationId="{40BD1639-2F00-D0AB-15F2-97F9E0BE6C18}"/>
          </ac:cxnSpMkLst>
        </pc:cxnChg>
        <pc:cxnChg chg="add del">
          <ac:chgData name="Julie Y. Ham" userId="S::jham2417@uw.edu::f8b567a4-fd36-450a-85f3-b4a4c32c0936" providerId="AD" clId="Web-{AE0BBC5A-AD22-8EFC-B992-A6AD6222FAAB}" dt="2024-03-11T21:29:22.484" v="184"/>
          <ac:cxnSpMkLst>
            <pc:docMk/>
            <pc:sldMk cId="0" sldId="257"/>
            <ac:cxnSpMk id="14" creationId="{2DD9733A-ED32-C91D-23B1-D023DEA9A3F9}"/>
          </ac:cxnSpMkLst>
        </pc:cxnChg>
      </pc:sldChg>
      <pc:sldChg chg="modSp">
        <pc:chgData name="Julie Y. Ham" userId="S::jham2417@uw.edu::f8b567a4-fd36-450a-85f3-b4a4c32c0936" providerId="AD" clId="Web-{AE0BBC5A-AD22-8EFC-B992-A6AD6222FAAB}" dt="2024-03-11T21:41:15.424" v="271" actId="20577"/>
        <pc:sldMkLst>
          <pc:docMk/>
          <pc:sldMk cId="0" sldId="258"/>
        </pc:sldMkLst>
        <pc:spChg chg="mod">
          <ac:chgData name="Julie Y. Ham" userId="S::jham2417@uw.edu::f8b567a4-fd36-450a-85f3-b4a4c32c0936" providerId="AD" clId="Web-{AE0BBC5A-AD22-8EFC-B992-A6AD6222FAAB}" dt="2024-03-11T21:15:01.227" v="9" actId="20577"/>
          <ac:spMkLst>
            <pc:docMk/>
            <pc:sldMk cId="0" sldId="258"/>
            <ac:spMk id="98" creationId="{00000000-0000-0000-0000-000000000000}"/>
          </ac:spMkLst>
        </pc:spChg>
        <pc:spChg chg="mod">
          <ac:chgData name="Julie Y. Ham" userId="S::jham2417@uw.edu::f8b567a4-fd36-450a-85f3-b4a4c32c0936" providerId="AD" clId="Web-{AE0BBC5A-AD22-8EFC-B992-A6AD6222FAAB}" dt="2024-03-11T21:41:15.424" v="271" actId="20577"/>
          <ac:spMkLst>
            <pc:docMk/>
            <pc:sldMk cId="0" sldId="258"/>
            <ac:spMk id="99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AE0BBC5A-AD22-8EFC-B992-A6AD6222FAAB}" dt="2024-03-11T22:00:29.813" v="532" actId="20577"/>
        <pc:sldMkLst>
          <pc:docMk/>
          <pc:sldMk cId="0" sldId="259"/>
        </pc:sldMkLst>
        <pc:spChg chg="mod">
          <ac:chgData name="Julie Y. Ham" userId="S::jham2417@uw.edu::f8b567a4-fd36-450a-85f3-b4a4c32c0936" providerId="AD" clId="Web-{AE0BBC5A-AD22-8EFC-B992-A6AD6222FAAB}" dt="2024-03-11T22:00:29.813" v="532" actId="20577"/>
          <ac:spMkLst>
            <pc:docMk/>
            <pc:sldMk cId="0" sldId="259"/>
            <ac:spMk id="105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AE0BBC5A-AD22-8EFC-B992-A6AD6222FAAB}" dt="2024-03-11T21:15:25.899" v="10" actId="20577"/>
        <pc:sldMkLst>
          <pc:docMk/>
          <pc:sldMk cId="0" sldId="260"/>
        </pc:sldMkLst>
        <pc:spChg chg="mod">
          <ac:chgData name="Julie Y. Ham" userId="S::jham2417@uw.edu::f8b567a4-fd36-450a-85f3-b4a4c32c0936" providerId="AD" clId="Web-{AE0BBC5A-AD22-8EFC-B992-A6AD6222FAAB}" dt="2024-03-11T21:15:25.899" v="10" actId="20577"/>
          <ac:spMkLst>
            <pc:docMk/>
            <pc:sldMk cId="0" sldId="260"/>
            <ac:spMk id="110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AE0BBC5A-AD22-8EFC-B992-A6AD6222FAAB}" dt="2024-03-11T21:19:59.797" v="77" actId="14100"/>
        <pc:sldMkLst>
          <pc:docMk/>
          <pc:sldMk cId="0" sldId="261"/>
        </pc:sldMkLst>
        <pc:spChg chg="mod">
          <ac:chgData name="Julie Y. Ham" userId="S::jham2417@uw.edu::f8b567a4-fd36-450a-85f3-b4a4c32c0936" providerId="AD" clId="Web-{AE0BBC5A-AD22-8EFC-B992-A6AD6222FAAB}" dt="2024-03-11T21:19:39.047" v="75" actId="20577"/>
          <ac:spMkLst>
            <pc:docMk/>
            <pc:sldMk cId="0" sldId="261"/>
            <ac:spMk id="116" creationId="{00000000-0000-0000-0000-000000000000}"/>
          </ac:spMkLst>
        </pc:spChg>
        <pc:picChg chg="mod">
          <ac:chgData name="Julie Y. Ham" userId="S::jham2417@uw.edu::f8b567a4-fd36-450a-85f3-b4a4c32c0936" providerId="AD" clId="Web-{AE0BBC5A-AD22-8EFC-B992-A6AD6222FAAB}" dt="2024-03-11T21:19:59.797" v="77" actId="14100"/>
          <ac:picMkLst>
            <pc:docMk/>
            <pc:sldMk cId="0" sldId="261"/>
            <ac:picMk id="3" creationId="{44A946DC-D4C8-34A7-30D2-CA21327FB96C}"/>
          </ac:picMkLst>
        </pc:picChg>
      </pc:sldChg>
      <pc:sldChg chg="modSp">
        <pc:chgData name="Julie Y. Ham" userId="S::jham2417@uw.edu::f8b567a4-fd36-450a-85f3-b4a4c32c0936" providerId="AD" clId="Web-{AE0BBC5A-AD22-8EFC-B992-A6AD6222FAAB}" dt="2024-03-11T21:41:37.268" v="274" actId="20577"/>
        <pc:sldMkLst>
          <pc:docMk/>
          <pc:sldMk cId="2114018645" sldId="265"/>
        </pc:sldMkLst>
        <pc:spChg chg="mod">
          <ac:chgData name="Julie Y. Ham" userId="S::jham2417@uw.edu::f8b567a4-fd36-450a-85f3-b4a4c32c0936" providerId="AD" clId="Web-{AE0BBC5A-AD22-8EFC-B992-A6AD6222FAAB}" dt="2024-03-11T21:41:37.268" v="274" actId="20577"/>
          <ac:spMkLst>
            <pc:docMk/>
            <pc:sldMk cId="2114018645" sldId="265"/>
            <ac:spMk id="98" creationId="{00000000-0000-0000-0000-000000000000}"/>
          </ac:spMkLst>
        </pc:spChg>
      </pc:sldChg>
      <pc:sldChg chg="addSp delSp modSp delAnim">
        <pc:chgData name="Julie Y. Ham" userId="S::jham2417@uw.edu::f8b567a4-fd36-450a-85f3-b4a4c32c0936" providerId="AD" clId="Web-{AE0BBC5A-AD22-8EFC-B992-A6AD6222FAAB}" dt="2024-03-12T00:28:54.772" v="832" actId="14100"/>
        <pc:sldMkLst>
          <pc:docMk/>
          <pc:sldMk cId="871661267" sldId="266"/>
        </pc:sldMkLst>
        <pc:spChg chg="del">
          <ac:chgData name="Julie Y. Ham" userId="S::jham2417@uw.edu::f8b567a4-fd36-450a-85f3-b4a4c32c0936" providerId="AD" clId="Web-{AE0BBC5A-AD22-8EFC-B992-A6AD6222FAAB}" dt="2024-03-11T21:50:24.719" v="391"/>
          <ac:spMkLst>
            <pc:docMk/>
            <pc:sldMk cId="871661267" sldId="266"/>
            <ac:spMk id="2" creationId="{37C3C283-0C02-9C97-616F-F20BF8572CC3}"/>
          </ac:spMkLst>
        </pc:spChg>
        <pc:spChg chg="mod">
          <ac:chgData name="Julie Y. Ham" userId="S::jham2417@uw.edu::f8b567a4-fd36-450a-85f3-b4a4c32c0936" providerId="AD" clId="Web-{AE0BBC5A-AD22-8EFC-B992-A6AD6222FAAB}" dt="2024-03-11T21:41:05.267" v="270" actId="20577"/>
          <ac:spMkLst>
            <pc:docMk/>
            <pc:sldMk cId="871661267" sldId="266"/>
            <ac:spMk id="98" creationId="{00000000-0000-0000-0000-000000000000}"/>
          </ac:spMkLst>
        </pc:spChg>
        <pc:spChg chg="mod">
          <ac:chgData name="Julie Y. Ham" userId="S::jham2417@uw.edu::f8b567a4-fd36-450a-85f3-b4a4c32c0936" providerId="AD" clId="Web-{AE0BBC5A-AD22-8EFC-B992-A6AD6222FAAB}" dt="2024-03-12T00:18:38.824" v="822"/>
          <ac:spMkLst>
            <pc:docMk/>
            <pc:sldMk cId="871661267" sldId="266"/>
            <ac:spMk id="99" creationId="{00000000-0000-0000-0000-000000000000}"/>
          </ac:spMkLst>
        </pc:spChg>
        <pc:picChg chg="add mod">
          <ac:chgData name="Julie Y. Ham" userId="S::jham2417@uw.edu::f8b567a4-fd36-450a-85f3-b4a4c32c0936" providerId="AD" clId="Web-{AE0BBC5A-AD22-8EFC-B992-A6AD6222FAAB}" dt="2024-03-12T00:28:54.772" v="832" actId="14100"/>
          <ac:picMkLst>
            <pc:docMk/>
            <pc:sldMk cId="871661267" sldId="266"/>
            <ac:picMk id="2" creationId="{6AEBA778-4E19-92D5-7231-EC4BC050CCE6}"/>
          </ac:picMkLst>
        </pc:picChg>
        <pc:picChg chg="add del mod">
          <ac:chgData name="Julie Y. Ham" userId="S::jham2417@uw.edu::f8b567a4-fd36-450a-85f3-b4a4c32c0936" providerId="AD" clId="Web-{AE0BBC5A-AD22-8EFC-B992-A6AD6222FAAB}" dt="2024-03-12T00:28:43.819" v="829"/>
          <ac:picMkLst>
            <pc:docMk/>
            <pc:sldMk cId="871661267" sldId="266"/>
            <ac:picMk id="3" creationId="{FC31078C-262F-144B-1C17-7E84E8894771}"/>
          </ac:picMkLst>
        </pc:picChg>
        <pc:picChg chg="del">
          <ac:chgData name="Julie Y. Ham" userId="S::jham2417@uw.edu::f8b567a4-fd36-450a-85f3-b4a4c32c0936" providerId="AD" clId="Web-{AE0BBC5A-AD22-8EFC-B992-A6AD6222FAAB}" dt="2024-03-11T21:50:15.532" v="388"/>
          <ac:picMkLst>
            <pc:docMk/>
            <pc:sldMk cId="871661267" sldId="266"/>
            <ac:picMk id="4" creationId="{28C73742-127F-96CE-2108-AE57EAF65CB5}"/>
          </ac:picMkLst>
        </pc:picChg>
      </pc:sldChg>
      <pc:sldChg chg="modSp">
        <pc:chgData name="Julie Y. Ham" userId="S::jham2417@uw.edu::f8b567a4-fd36-450a-85f3-b4a4c32c0936" providerId="AD" clId="Web-{AE0BBC5A-AD22-8EFC-B992-A6AD6222FAAB}" dt="2024-03-12T00:19:43.469" v="826" actId="20577"/>
        <pc:sldMkLst>
          <pc:docMk/>
          <pc:sldMk cId="2509906456" sldId="268"/>
        </pc:sldMkLst>
        <pc:spChg chg="mod">
          <ac:chgData name="Julie Y. Ham" userId="S::jham2417@uw.edu::f8b567a4-fd36-450a-85f3-b4a4c32c0936" providerId="AD" clId="Web-{AE0BBC5A-AD22-8EFC-B992-A6AD6222FAAB}" dt="2024-03-12T00:19:43.469" v="826" actId="20577"/>
          <ac:spMkLst>
            <pc:docMk/>
            <pc:sldMk cId="2509906456" sldId="268"/>
            <ac:spMk id="99" creationId="{00000000-0000-0000-0000-000000000000}"/>
          </ac:spMkLst>
        </pc:spChg>
      </pc:sldChg>
      <pc:sldChg chg="modSp">
        <pc:chgData name="Julie Y. Ham" userId="S::jham2417@uw.edu::f8b567a4-fd36-450a-85f3-b4a4c32c0936" providerId="AD" clId="Web-{AE0BBC5A-AD22-8EFC-B992-A6AD6222FAAB}" dt="2024-03-11T21:17:32.668" v="38" actId="20577"/>
        <pc:sldMkLst>
          <pc:docMk/>
          <pc:sldMk cId="973362573" sldId="270"/>
        </pc:sldMkLst>
        <pc:spChg chg="mod">
          <ac:chgData name="Julie Y. Ham" userId="S::jham2417@uw.edu::f8b567a4-fd36-450a-85f3-b4a4c32c0936" providerId="AD" clId="Web-{AE0BBC5A-AD22-8EFC-B992-A6AD6222FAAB}" dt="2024-03-11T21:17:32.668" v="38" actId="20577"/>
          <ac:spMkLst>
            <pc:docMk/>
            <pc:sldMk cId="973362573" sldId="270"/>
            <ac:spMk id="3" creationId="{5EC6D3AE-2FD6-5C97-192B-9927CFE5192A}"/>
          </ac:spMkLst>
        </pc:spChg>
      </pc:sldChg>
      <pc:sldChg chg="modSp">
        <pc:chgData name="Julie Y. Ham" userId="S::jham2417@uw.edu::f8b567a4-fd36-450a-85f3-b4a4c32c0936" providerId="AD" clId="Web-{AE0BBC5A-AD22-8EFC-B992-A6AD6222FAAB}" dt="2024-03-11T21:41:31.643" v="272" actId="20577"/>
        <pc:sldMkLst>
          <pc:docMk/>
          <pc:sldMk cId="2707458875" sldId="271"/>
        </pc:sldMkLst>
        <pc:spChg chg="mod">
          <ac:chgData name="Julie Y. Ham" userId="S::jham2417@uw.edu::f8b567a4-fd36-450a-85f3-b4a4c32c0936" providerId="AD" clId="Web-{AE0BBC5A-AD22-8EFC-B992-A6AD6222FAAB}" dt="2024-03-11T21:41:31.643" v="272" actId="20577"/>
          <ac:spMkLst>
            <pc:docMk/>
            <pc:sldMk cId="2707458875" sldId="271"/>
            <ac:spMk id="98" creationId="{00000000-0000-0000-0000-000000000000}"/>
          </ac:spMkLst>
        </pc:spChg>
      </pc:sldChg>
      <pc:sldChg chg="modSp ord">
        <pc:chgData name="Julie Y. Ham" userId="S::jham2417@uw.edu::f8b567a4-fd36-450a-85f3-b4a4c32c0936" providerId="AD" clId="Web-{AE0BBC5A-AD22-8EFC-B992-A6AD6222FAAB}" dt="2024-03-12T00:21:45.634" v="827" actId="1076"/>
        <pc:sldMkLst>
          <pc:docMk/>
          <pc:sldMk cId="1986597516" sldId="272"/>
        </pc:sldMkLst>
        <pc:spChg chg="mod">
          <ac:chgData name="Julie Y. Ham" userId="S::jham2417@uw.edu::f8b567a4-fd36-450a-85f3-b4a4c32c0936" providerId="AD" clId="Web-{AE0BBC5A-AD22-8EFC-B992-A6AD6222FAAB}" dt="2024-03-11T21:40:58.205" v="260" actId="20577"/>
          <ac:spMkLst>
            <pc:docMk/>
            <pc:sldMk cId="1986597516" sldId="272"/>
            <ac:spMk id="98" creationId="{00000000-0000-0000-0000-000000000000}"/>
          </ac:spMkLst>
        </pc:spChg>
        <pc:spChg chg="mod">
          <ac:chgData name="Julie Y. Ham" userId="S::jham2417@uw.edu::f8b567a4-fd36-450a-85f3-b4a4c32c0936" providerId="AD" clId="Web-{AE0BBC5A-AD22-8EFC-B992-A6AD6222FAAB}" dt="2024-03-12T00:18:32.730" v="821"/>
          <ac:spMkLst>
            <pc:docMk/>
            <pc:sldMk cId="1986597516" sldId="272"/>
            <ac:spMk id="99" creationId="{00000000-0000-0000-0000-000000000000}"/>
          </ac:spMkLst>
        </pc:spChg>
        <pc:picChg chg="mod">
          <ac:chgData name="Julie Y. Ham" userId="S::jham2417@uw.edu::f8b567a4-fd36-450a-85f3-b4a4c32c0936" providerId="AD" clId="Web-{AE0BBC5A-AD22-8EFC-B992-A6AD6222FAAB}" dt="2024-03-12T00:21:45.634" v="827" actId="1076"/>
          <ac:picMkLst>
            <pc:docMk/>
            <pc:sldMk cId="1986597516" sldId="272"/>
            <ac:picMk id="3" creationId="{B26B5E02-FABD-EC9A-8793-E4DF989B009B}"/>
          </ac:picMkLst>
        </pc:picChg>
      </pc:sldChg>
      <pc:sldChg chg="modSp">
        <pc:chgData name="Julie Y. Ham" userId="S::jham2417@uw.edu::f8b567a4-fd36-450a-85f3-b4a4c32c0936" providerId="AD" clId="Web-{AE0BBC5A-AD22-8EFC-B992-A6AD6222FAAB}" dt="2024-03-11T22:56:58.515" v="576" actId="14100"/>
        <pc:sldMkLst>
          <pc:docMk/>
          <pc:sldMk cId="424426299" sldId="275"/>
        </pc:sldMkLst>
        <pc:spChg chg="mod">
          <ac:chgData name="Julie Y. Ham" userId="S::jham2417@uw.edu::f8b567a4-fd36-450a-85f3-b4a4c32c0936" providerId="AD" clId="Web-{AE0BBC5A-AD22-8EFC-B992-A6AD6222FAAB}" dt="2024-03-11T22:56:34.936" v="572" actId="20577"/>
          <ac:spMkLst>
            <pc:docMk/>
            <pc:sldMk cId="424426299" sldId="275"/>
            <ac:spMk id="2" creationId="{F7B55E37-A610-A320-C463-10B54C2BA3B8}"/>
          </ac:spMkLst>
        </pc:spChg>
        <pc:spChg chg="mod">
          <ac:chgData name="Julie Y. Ham" userId="S::jham2417@uw.edu::f8b567a4-fd36-450a-85f3-b4a4c32c0936" providerId="AD" clId="Web-{AE0BBC5A-AD22-8EFC-B992-A6AD6222FAAB}" dt="2024-03-11T22:56:55.108" v="575" actId="14100"/>
          <ac:spMkLst>
            <pc:docMk/>
            <pc:sldMk cId="424426299" sldId="275"/>
            <ac:spMk id="3" creationId="{E5F23E70-785E-6E86-64A7-F4B449C7A9E0}"/>
          </ac:spMkLst>
        </pc:spChg>
        <pc:picChg chg="mod">
          <ac:chgData name="Julie Y. Ham" userId="S::jham2417@uw.edu::f8b567a4-fd36-450a-85f3-b4a4c32c0936" providerId="AD" clId="Web-{AE0BBC5A-AD22-8EFC-B992-A6AD6222FAAB}" dt="2024-03-11T22:56:58.515" v="576" actId="14100"/>
          <ac:picMkLst>
            <pc:docMk/>
            <pc:sldMk cId="424426299" sldId="275"/>
            <ac:picMk id="4" creationId="{5678283E-8779-B907-0445-E811BC327407}"/>
          </ac:picMkLst>
        </pc:picChg>
      </pc:sldChg>
    </pc:docChg>
  </pc:docChgLst>
  <pc:docChgLst>
    <pc:chgData name="Arjun V Simha" userId="S::arjunvs@uw.edu::1444d2eb-7da9-47ac-a4ed-5c4157849c21" providerId="AD" clId="Web-{C070D197-3EBF-4B8E-3E21-07E7A9DB0285}"/>
    <pc:docChg chg="addSld modSld sldOrd">
      <pc:chgData name="Arjun V Simha" userId="S::arjunvs@uw.edu::1444d2eb-7da9-47ac-a4ed-5c4157849c21" providerId="AD" clId="Web-{C070D197-3EBF-4B8E-3E21-07E7A9DB0285}" dt="2024-03-12T05:02:36.275" v="677" actId="20577"/>
      <pc:docMkLst>
        <pc:docMk/>
      </pc:docMkLst>
      <pc:sldChg chg="modSp">
        <pc:chgData name="Arjun V Simha" userId="S::arjunvs@uw.edu::1444d2eb-7da9-47ac-a4ed-5c4157849c21" providerId="AD" clId="Web-{C070D197-3EBF-4B8E-3E21-07E7A9DB0285}" dt="2024-03-12T05:02:11.228" v="657" actId="20577"/>
        <pc:sldMkLst>
          <pc:docMk/>
          <pc:sldMk cId="0" sldId="259"/>
        </pc:sldMkLst>
        <pc:spChg chg="mod">
          <ac:chgData name="Arjun V Simha" userId="S::arjunvs@uw.edu::1444d2eb-7da9-47ac-a4ed-5c4157849c21" providerId="AD" clId="Web-{C070D197-3EBF-4B8E-3E21-07E7A9DB0285}" dt="2024-03-12T05:02:11.228" v="657" actId="20577"/>
          <ac:spMkLst>
            <pc:docMk/>
            <pc:sldMk cId="0" sldId="259"/>
            <ac:spMk id="6" creationId="{C05DC62F-8ACE-918D-8632-61D7267C4F03}"/>
          </ac:spMkLst>
        </pc:spChg>
      </pc:sldChg>
      <pc:sldChg chg="modSp mod modShow">
        <pc:chgData name="Arjun V Simha" userId="S::arjunvs@uw.edu::1444d2eb-7da9-47ac-a4ed-5c4157849c21" providerId="AD" clId="Web-{C070D197-3EBF-4B8E-3E21-07E7A9DB0285}" dt="2024-03-12T04:55:56.595" v="467" actId="20577"/>
        <pc:sldMkLst>
          <pc:docMk/>
          <pc:sldMk cId="0" sldId="260"/>
        </pc:sldMkLst>
        <pc:spChg chg="mod">
          <ac:chgData name="Arjun V Simha" userId="S::arjunvs@uw.edu::1444d2eb-7da9-47ac-a4ed-5c4157849c21" providerId="AD" clId="Web-{C070D197-3EBF-4B8E-3E21-07E7A9DB0285}" dt="2024-03-12T04:55:56.595" v="467" actId="20577"/>
          <ac:spMkLst>
            <pc:docMk/>
            <pc:sldMk cId="0" sldId="260"/>
            <ac:spMk id="111" creationId="{00000000-0000-0000-0000-000000000000}"/>
          </ac:spMkLst>
        </pc:spChg>
      </pc:sldChg>
      <pc:sldChg chg="modSp">
        <pc:chgData name="Arjun V Simha" userId="S::arjunvs@uw.edu::1444d2eb-7da9-47ac-a4ed-5c4157849c21" providerId="AD" clId="Web-{C070D197-3EBF-4B8E-3E21-07E7A9DB0285}" dt="2024-03-12T05:02:36.275" v="677" actId="20577"/>
        <pc:sldMkLst>
          <pc:docMk/>
          <pc:sldMk cId="0" sldId="261"/>
        </pc:sldMkLst>
        <pc:spChg chg="mod">
          <ac:chgData name="Arjun V Simha" userId="S::arjunvs@uw.edu::1444d2eb-7da9-47ac-a4ed-5c4157849c21" providerId="AD" clId="Web-{C070D197-3EBF-4B8E-3E21-07E7A9DB0285}" dt="2024-03-12T05:02:36.275" v="677" actId="20577"/>
          <ac:spMkLst>
            <pc:docMk/>
            <pc:sldMk cId="0" sldId="261"/>
            <ac:spMk id="5" creationId="{71C71514-CADA-BC1F-BA24-B1A1FB97D4F2}"/>
          </ac:spMkLst>
        </pc:spChg>
      </pc:sldChg>
      <pc:sldChg chg="modSp">
        <pc:chgData name="Arjun V Simha" userId="S::arjunvs@uw.edu::1444d2eb-7da9-47ac-a4ed-5c4157849c21" providerId="AD" clId="Web-{C070D197-3EBF-4B8E-3E21-07E7A9DB0285}" dt="2024-03-12T05:00:21.225" v="630" actId="1076"/>
        <pc:sldMkLst>
          <pc:docMk/>
          <pc:sldMk cId="2577610260" sldId="264"/>
        </pc:sldMkLst>
        <pc:spChg chg="mod">
          <ac:chgData name="Arjun V Simha" userId="S::arjunvs@uw.edu::1444d2eb-7da9-47ac-a4ed-5c4157849c21" providerId="AD" clId="Web-{C070D197-3EBF-4B8E-3E21-07E7A9DB0285}" dt="2024-03-12T05:00:21.225" v="630" actId="1076"/>
          <ac:spMkLst>
            <pc:docMk/>
            <pc:sldMk cId="2577610260" sldId="264"/>
            <ac:spMk id="99" creationId="{00000000-0000-0000-0000-000000000000}"/>
          </ac:spMkLst>
        </pc:spChg>
        <pc:picChg chg="mod">
          <ac:chgData name="Arjun V Simha" userId="S::arjunvs@uw.edu::1444d2eb-7da9-47ac-a4ed-5c4157849c21" providerId="AD" clId="Web-{C070D197-3EBF-4B8E-3E21-07E7A9DB0285}" dt="2024-03-12T05:00:00.084" v="624" actId="1076"/>
          <ac:picMkLst>
            <pc:docMk/>
            <pc:sldMk cId="2577610260" sldId="264"/>
            <ac:picMk id="2" creationId="{A0D7E152-6F85-DC94-E95C-03DF415B2560}"/>
          </ac:picMkLst>
        </pc:picChg>
      </pc:sldChg>
      <pc:sldChg chg="modSp">
        <pc:chgData name="Arjun V Simha" userId="S::arjunvs@uw.edu::1444d2eb-7da9-47ac-a4ed-5c4157849c21" providerId="AD" clId="Web-{C070D197-3EBF-4B8E-3E21-07E7A9DB0285}" dt="2024-03-12T04:57:10.518" v="559" actId="20577"/>
        <pc:sldMkLst>
          <pc:docMk/>
          <pc:sldMk cId="2114018645" sldId="265"/>
        </pc:sldMkLst>
        <pc:spChg chg="mod">
          <ac:chgData name="Arjun V Simha" userId="S::arjunvs@uw.edu::1444d2eb-7da9-47ac-a4ed-5c4157849c21" providerId="AD" clId="Web-{C070D197-3EBF-4B8E-3E21-07E7A9DB0285}" dt="2024-03-11T22:14:57.804" v="9" actId="20577"/>
          <ac:spMkLst>
            <pc:docMk/>
            <pc:sldMk cId="2114018645" sldId="265"/>
            <ac:spMk id="98" creationId="{00000000-0000-0000-0000-000000000000}"/>
          </ac:spMkLst>
        </pc:spChg>
        <pc:spChg chg="mod">
          <ac:chgData name="Arjun V Simha" userId="S::arjunvs@uw.edu::1444d2eb-7da9-47ac-a4ed-5c4157849c21" providerId="AD" clId="Web-{C070D197-3EBF-4B8E-3E21-07E7A9DB0285}" dt="2024-03-12T04:57:10.518" v="559" actId="20577"/>
          <ac:spMkLst>
            <pc:docMk/>
            <pc:sldMk cId="2114018645" sldId="265"/>
            <ac:spMk id="99" creationId="{00000000-0000-0000-0000-000000000000}"/>
          </ac:spMkLst>
        </pc:spChg>
      </pc:sldChg>
      <pc:sldChg chg="modSp">
        <pc:chgData name="Arjun V Simha" userId="S::arjunvs@uw.edu::1444d2eb-7da9-47ac-a4ed-5c4157849c21" providerId="AD" clId="Web-{C070D197-3EBF-4B8E-3E21-07E7A9DB0285}" dt="2024-03-12T04:59:31.349" v="619" actId="1076"/>
        <pc:sldMkLst>
          <pc:docMk/>
          <pc:sldMk cId="871661267" sldId="266"/>
        </pc:sldMkLst>
        <pc:spChg chg="mod">
          <ac:chgData name="Arjun V Simha" userId="S::arjunvs@uw.edu::1444d2eb-7da9-47ac-a4ed-5c4157849c21" providerId="AD" clId="Web-{C070D197-3EBF-4B8E-3E21-07E7A9DB0285}" dt="2024-03-12T04:59:26.255" v="618" actId="14100"/>
          <ac:spMkLst>
            <pc:docMk/>
            <pc:sldMk cId="871661267" sldId="266"/>
            <ac:spMk id="99" creationId="{00000000-0000-0000-0000-000000000000}"/>
          </ac:spMkLst>
        </pc:spChg>
        <pc:picChg chg="mod">
          <ac:chgData name="Arjun V Simha" userId="S::arjunvs@uw.edu::1444d2eb-7da9-47ac-a4ed-5c4157849c21" providerId="AD" clId="Web-{C070D197-3EBF-4B8E-3E21-07E7A9DB0285}" dt="2024-03-12T04:59:31.349" v="619" actId="1076"/>
          <ac:picMkLst>
            <pc:docMk/>
            <pc:sldMk cId="871661267" sldId="266"/>
            <ac:picMk id="2" creationId="{6AEBA778-4E19-92D5-7231-EC4BC050CCE6}"/>
          </ac:picMkLst>
        </pc:picChg>
      </pc:sldChg>
      <pc:sldChg chg="modSp">
        <pc:chgData name="Arjun V Simha" userId="S::arjunvs@uw.edu::1444d2eb-7da9-47ac-a4ed-5c4157849c21" providerId="AD" clId="Web-{C070D197-3EBF-4B8E-3E21-07E7A9DB0285}" dt="2024-03-12T04:58:59.692" v="615" actId="20577"/>
        <pc:sldMkLst>
          <pc:docMk/>
          <pc:sldMk cId="1986597516" sldId="272"/>
        </pc:sldMkLst>
        <pc:spChg chg="mod">
          <ac:chgData name="Arjun V Simha" userId="S::arjunvs@uw.edu::1444d2eb-7da9-47ac-a4ed-5c4157849c21" providerId="AD" clId="Web-{C070D197-3EBF-4B8E-3E21-07E7A9DB0285}" dt="2024-03-12T04:58:59.692" v="615" actId="20577"/>
          <ac:spMkLst>
            <pc:docMk/>
            <pc:sldMk cId="1986597516" sldId="272"/>
            <ac:spMk id="99" creationId="{00000000-0000-0000-0000-000000000000}"/>
          </ac:spMkLst>
        </pc:spChg>
      </pc:sldChg>
      <pc:sldChg chg="modSp ord">
        <pc:chgData name="Arjun V Simha" userId="S::arjunvs@uw.edu::1444d2eb-7da9-47ac-a4ed-5c4157849c21" providerId="AD" clId="Web-{C070D197-3EBF-4B8E-3E21-07E7A9DB0285}" dt="2024-03-12T04:57:37.566" v="568" actId="20577"/>
        <pc:sldMkLst>
          <pc:docMk/>
          <pc:sldMk cId="3866013803" sldId="277"/>
        </pc:sldMkLst>
        <pc:spChg chg="mod">
          <ac:chgData name="Arjun V Simha" userId="S::arjunvs@uw.edu::1444d2eb-7da9-47ac-a4ed-5c4157849c21" providerId="AD" clId="Web-{C070D197-3EBF-4B8E-3E21-07E7A9DB0285}" dt="2024-03-12T04:57:37.566" v="568" actId="20577"/>
          <ac:spMkLst>
            <pc:docMk/>
            <pc:sldMk cId="3866013803" sldId="277"/>
            <ac:spMk id="99" creationId="{00000000-0000-0000-0000-000000000000}"/>
          </ac:spMkLst>
        </pc:spChg>
      </pc:sldChg>
      <pc:sldChg chg="modSp">
        <pc:chgData name="Arjun V Simha" userId="S::arjunvs@uw.edu::1444d2eb-7da9-47ac-a4ed-5c4157849c21" providerId="AD" clId="Web-{C070D197-3EBF-4B8E-3E21-07E7A9DB0285}" dt="2024-03-12T05:01:53.555" v="648" actId="1076"/>
        <pc:sldMkLst>
          <pc:docMk/>
          <pc:sldMk cId="1631800161" sldId="278"/>
        </pc:sldMkLst>
        <pc:spChg chg="mod">
          <ac:chgData name="Arjun V Simha" userId="S::arjunvs@uw.edu::1444d2eb-7da9-47ac-a4ed-5c4157849c21" providerId="AD" clId="Web-{C070D197-3EBF-4B8E-3E21-07E7A9DB0285}" dt="2024-03-12T05:01:46.821" v="645" actId="20577"/>
          <ac:spMkLst>
            <pc:docMk/>
            <pc:sldMk cId="1631800161" sldId="278"/>
            <ac:spMk id="5" creationId="{01561305-B25F-011F-ED77-6B95386920F9}"/>
          </ac:spMkLst>
        </pc:spChg>
        <pc:picChg chg="mod">
          <ac:chgData name="Arjun V Simha" userId="S::arjunvs@uw.edu::1444d2eb-7da9-47ac-a4ed-5c4157849c21" providerId="AD" clId="Web-{C070D197-3EBF-4B8E-3E21-07E7A9DB0285}" dt="2024-03-12T05:01:53.555" v="648" actId="1076"/>
          <ac:picMkLst>
            <pc:docMk/>
            <pc:sldMk cId="1631800161" sldId="278"/>
            <ac:picMk id="4" creationId="{A57D5891-EF14-938F-60F3-4A39A5FB6F41}"/>
          </ac:picMkLst>
        </pc:picChg>
      </pc:sldChg>
      <pc:sldChg chg="addSp modSp">
        <pc:chgData name="Arjun V Simha" userId="S::arjunvs@uw.edu::1444d2eb-7da9-47ac-a4ed-5c4157849c21" providerId="AD" clId="Web-{C070D197-3EBF-4B8E-3E21-07E7A9DB0285}" dt="2024-03-12T05:01:15.273" v="635" actId="14100"/>
        <pc:sldMkLst>
          <pc:docMk/>
          <pc:sldMk cId="2716289667" sldId="279"/>
        </pc:sldMkLst>
        <pc:spChg chg="mod">
          <ac:chgData name="Arjun V Simha" userId="S::arjunvs@uw.edu::1444d2eb-7da9-47ac-a4ed-5c4157849c21" providerId="AD" clId="Web-{C070D197-3EBF-4B8E-3E21-07E7A9DB0285}" dt="2024-03-12T05:01:15.273" v="635" actId="14100"/>
          <ac:spMkLst>
            <pc:docMk/>
            <pc:sldMk cId="2716289667" sldId="279"/>
            <ac:spMk id="99" creationId="{00000000-0000-0000-0000-000000000000}"/>
          </ac:spMkLst>
        </pc:spChg>
        <pc:picChg chg="add">
          <ac:chgData name="Arjun V Simha" userId="S::arjunvs@uw.edu::1444d2eb-7da9-47ac-a4ed-5c4157849c21" providerId="AD" clId="Web-{C070D197-3EBF-4B8E-3E21-07E7A9DB0285}" dt="2024-03-12T05:00:40.398" v="631"/>
          <ac:picMkLst>
            <pc:docMk/>
            <pc:sldMk cId="2716289667" sldId="279"/>
            <ac:picMk id="3" creationId="{083F2219-EB07-1A43-A29A-02006EE639C2}"/>
          </ac:picMkLst>
        </pc:picChg>
      </pc:sldChg>
      <pc:sldChg chg="modSp">
        <pc:chgData name="Arjun V Simha" userId="S::arjunvs@uw.edu::1444d2eb-7da9-47ac-a4ed-5c4157849c21" providerId="AD" clId="Web-{C070D197-3EBF-4B8E-3E21-07E7A9DB0285}" dt="2024-03-12T04:57:47.535" v="570" actId="20577"/>
        <pc:sldMkLst>
          <pc:docMk/>
          <pc:sldMk cId="3546606440" sldId="282"/>
        </pc:sldMkLst>
        <pc:spChg chg="mod">
          <ac:chgData name="Arjun V Simha" userId="S::arjunvs@uw.edu::1444d2eb-7da9-47ac-a4ed-5c4157849c21" providerId="AD" clId="Web-{C070D197-3EBF-4B8E-3E21-07E7A9DB0285}" dt="2024-03-12T04:57:47.535" v="570" actId="20577"/>
          <ac:spMkLst>
            <pc:docMk/>
            <pc:sldMk cId="3546606440" sldId="282"/>
            <ac:spMk id="11" creationId="{94FD1276-D6F9-DCC2-C290-951ED62AFEC9}"/>
          </ac:spMkLst>
        </pc:spChg>
      </pc:sldChg>
      <pc:sldChg chg="modSp">
        <pc:chgData name="Arjun V Simha" userId="S::arjunvs@uw.edu::1444d2eb-7da9-47ac-a4ed-5c4157849c21" providerId="AD" clId="Web-{C070D197-3EBF-4B8E-3E21-07E7A9DB0285}" dt="2024-03-12T04:58:47.161" v="611" actId="20577"/>
        <pc:sldMkLst>
          <pc:docMk/>
          <pc:sldMk cId="2564120533" sldId="284"/>
        </pc:sldMkLst>
        <pc:spChg chg="mod">
          <ac:chgData name="Arjun V Simha" userId="S::arjunvs@uw.edu::1444d2eb-7da9-47ac-a4ed-5c4157849c21" providerId="AD" clId="Web-{C070D197-3EBF-4B8E-3E21-07E7A9DB0285}" dt="2024-03-12T04:58:47.161" v="611" actId="20577"/>
          <ac:spMkLst>
            <pc:docMk/>
            <pc:sldMk cId="2564120533" sldId="284"/>
            <ac:spMk id="8" creationId="{6721003F-F856-7F4D-7C9A-6EF380E18D35}"/>
          </ac:spMkLst>
        </pc:spChg>
        <pc:picChg chg="mod">
          <ac:chgData name="Arjun V Simha" userId="S::arjunvs@uw.edu::1444d2eb-7da9-47ac-a4ed-5c4157849c21" providerId="AD" clId="Web-{C070D197-3EBF-4B8E-3E21-07E7A9DB0285}" dt="2024-03-12T04:58:17.379" v="578" actId="1076"/>
          <ac:picMkLst>
            <pc:docMk/>
            <pc:sldMk cId="2564120533" sldId="284"/>
            <ac:picMk id="11" creationId="{7C719E0B-C519-0E51-E3D7-7394943282EE}"/>
          </ac:picMkLst>
        </pc:picChg>
      </pc:sldChg>
      <pc:sldChg chg="modSp add ord replId modNotes">
        <pc:chgData name="Arjun V Simha" userId="S::arjunvs@uw.edu::1444d2eb-7da9-47ac-a4ed-5c4157849c21" providerId="AD" clId="Web-{C070D197-3EBF-4B8E-3E21-07E7A9DB0285}" dt="2024-03-12T04:54:24.828" v="331" actId="20577"/>
        <pc:sldMkLst>
          <pc:docMk/>
          <pc:sldMk cId="3661629214" sldId="285"/>
        </pc:sldMkLst>
        <pc:spChg chg="mod">
          <ac:chgData name="Arjun V Simha" userId="S::arjunvs@uw.edu::1444d2eb-7da9-47ac-a4ed-5c4157849c21" providerId="AD" clId="Web-{C070D197-3EBF-4B8E-3E21-07E7A9DB0285}" dt="2024-03-12T04:49:37.869" v="18" actId="20577"/>
          <ac:spMkLst>
            <pc:docMk/>
            <pc:sldMk cId="3661629214" sldId="285"/>
            <ac:spMk id="110" creationId="{00000000-0000-0000-0000-000000000000}"/>
          </ac:spMkLst>
        </pc:spChg>
        <pc:spChg chg="mod">
          <ac:chgData name="Arjun V Simha" userId="S::arjunvs@uw.edu::1444d2eb-7da9-47ac-a4ed-5c4157849c21" providerId="AD" clId="Web-{C070D197-3EBF-4B8E-3E21-07E7A9DB0285}" dt="2024-03-12T04:54:24.828" v="331" actId="20577"/>
          <ac:spMkLst>
            <pc:docMk/>
            <pc:sldMk cId="3661629214" sldId="285"/>
            <ac:spMk id="111" creationId="{00000000-0000-0000-0000-000000000000}"/>
          </ac:spMkLst>
        </pc:spChg>
      </pc:sldChg>
    </pc:docChg>
  </pc:docChgLst>
  <pc:docChgLst>
    <pc:chgData name="Arjun V Simha" userId="S::arjunvs@uw.edu::1444d2eb-7da9-47ac-a4ed-5c4157849c21" providerId="AD" clId="Web-{01CA0693-A749-C4A7-26A2-1BE4E2D1E466}"/>
    <pc:docChg chg="addSld delSld modSld sldOrd">
      <pc:chgData name="Arjun V Simha" userId="S::arjunvs@uw.edu::1444d2eb-7da9-47ac-a4ed-5c4157849c21" providerId="AD" clId="Web-{01CA0693-A749-C4A7-26A2-1BE4E2D1E466}" dt="2024-03-11T22:14:37.359" v="677" actId="20577"/>
      <pc:docMkLst>
        <pc:docMk/>
      </pc:docMkLst>
      <pc:sldChg chg="modSp">
        <pc:chgData name="Arjun V Simha" userId="S::arjunvs@uw.edu::1444d2eb-7da9-47ac-a4ed-5c4157849c21" providerId="AD" clId="Web-{01CA0693-A749-C4A7-26A2-1BE4E2D1E466}" dt="2024-03-11T21:37:07.430" v="52" actId="20577"/>
        <pc:sldMkLst>
          <pc:docMk/>
          <pc:sldMk cId="0" sldId="256"/>
        </pc:sldMkLst>
        <pc:spChg chg="mod">
          <ac:chgData name="Arjun V Simha" userId="S::arjunvs@uw.edu::1444d2eb-7da9-47ac-a4ed-5c4157849c21" providerId="AD" clId="Web-{01CA0693-A749-C4A7-26A2-1BE4E2D1E466}" dt="2024-03-11T21:37:07.430" v="52" actId="20577"/>
          <ac:spMkLst>
            <pc:docMk/>
            <pc:sldMk cId="0" sldId="256"/>
            <ac:spMk id="87" creationId="{00000000-0000-0000-0000-000000000000}"/>
          </ac:spMkLst>
        </pc:spChg>
      </pc:sldChg>
      <pc:sldChg chg="modSp">
        <pc:chgData name="Arjun V Simha" userId="S::arjunvs@uw.edu::1444d2eb-7da9-47ac-a4ed-5c4157849c21" providerId="AD" clId="Web-{01CA0693-A749-C4A7-26A2-1BE4E2D1E466}" dt="2024-03-11T21:36:04.288" v="30" actId="20577"/>
        <pc:sldMkLst>
          <pc:docMk/>
          <pc:sldMk cId="0" sldId="257"/>
        </pc:sldMkLst>
        <pc:spChg chg="mod">
          <ac:chgData name="Arjun V Simha" userId="S::arjunvs@uw.edu::1444d2eb-7da9-47ac-a4ed-5c4157849c21" providerId="AD" clId="Web-{01CA0693-A749-C4A7-26A2-1BE4E2D1E466}" dt="2024-03-11T21:36:04.288" v="30" actId="20577"/>
          <ac:spMkLst>
            <pc:docMk/>
            <pc:sldMk cId="0" sldId="257"/>
            <ac:spMk id="93" creationId="{00000000-0000-0000-0000-000000000000}"/>
          </ac:spMkLst>
        </pc:spChg>
      </pc:sldChg>
      <pc:sldChg chg="modSp">
        <pc:chgData name="Arjun V Simha" userId="S::arjunvs@uw.edu::1444d2eb-7da9-47ac-a4ed-5c4157849c21" providerId="AD" clId="Web-{01CA0693-A749-C4A7-26A2-1BE4E2D1E466}" dt="2024-03-11T22:14:16.936" v="659" actId="20577"/>
        <pc:sldMkLst>
          <pc:docMk/>
          <pc:sldMk cId="0" sldId="258"/>
        </pc:sldMkLst>
        <pc:spChg chg="mod">
          <ac:chgData name="Arjun V Simha" userId="S::arjunvs@uw.edu::1444d2eb-7da9-47ac-a4ed-5c4157849c21" providerId="AD" clId="Web-{01CA0693-A749-C4A7-26A2-1BE4E2D1E466}" dt="2024-03-11T22:14:16.936" v="659" actId="20577"/>
          <ac:spMkLst>
            <pc:docMk/>
            <pc:sldMk cId="0" sldId="258"/>
            <ac:spMk id="99" creationId="{00000000-0000-0000-0000-000000000000}"/>
          </ac:spMkLst>
        </pc:spChg>
      </pc:sldChg>
      <pc:sldChg chg="modSp">
        <pc:chgData name="Arjun V Simha" userId="S::arjunvs@uw.edu::1444d2eb-7da9-47ac-a4ed-5c4157849c21" providerId="AD" clId="Web-{01CA0693-A749-C4A7-26A2-1BE4E2D1E466}" dt="2024-03-11T21:45:52.020" v="534" actId="20577"/>
        <pc:sldMkLst>
          <pc:docMk/>
          <pc:sldMk cId="0" sldId="261"/>
        </pc:sldMkLst>
        <pc:spChg chg="mod">
          <ac:chgData name="Arjun V Simha" userId="S::arjunvs@uw.edu::1444d2eb-7da9-47ac-a4ed-5c4157849c21" providerId="AD" clId="Web-{01CA0693-A749-C4A7-26A2-1BE4E2D1E466}" dt="2024-03-11T21:45:52.020" v="534" actId="20577"/>
          <ac:spMkLst>
            <pc:docMk/>
            <pc:sldMk cId="0" sldId="261"/>
            <ac:spMk id="116" creationId="{00000000-0000-0000-0000-000000000000}"/>
          </ac:spMkLst>
        </pc:spChg>
      </pc:sldChg>
      <pc:sldChg chg="modSp">
        <pc:chgData name="Arjun V Simha" userId="S::arjunvs@uw.edu::1444d2eb-7da9-47ac-a4ed-5c4157849c21" providerId="AD" clId="Web-{01CA0693-A749-C4A7-26A2-1BE4E2D1E466}" dt="2024-03-11T21:45:44.411" v="532" actId="20577"/>
        <pc:sldMkLst>
          <pc:docMk/>
          <pc:sldMk cId="0" sldId="262"/>
        </pc:sldMkLst>
        <pc:spChg chg="mod">
          <ac:chgData name="Arjun V Simha" userId="S::arjunvs@uw.edu::1444d2eb-7da9-47ac-a4ed-5c4157849c21" providerId="AD" clId="Web-{01CA0693-A749-C4A7-26A2-1BE4E2D1E466}" dt="2024-03-11T21:45:44.411" v="532" actId="20577"/>
          <ac:spMkLst>
            <pc:docMk/>
            <pc:sldMk cId="0" sldId="262"/>
            <ac:spMk id="123" creationId="{00000000-0000-0000-0000-000000000000}"/>
          </ac:spMkLst>
        </pc:spChg>
      </pc:sldChg>
      <pc:sldChg chg="mod modShow">
        <pc:chgData name="Arjun V Simha" userId="S::arjunvs@uw.edu::1444d2eb-7da9-47ac-a4ed-5c4157849c21" providerId="AD" clId="Web-{01CA0693-A749-C4A7-26A2-1BE4E2D1E466}" dt="2024-03-11T21:44:15.627" v="505"/>
        <pc:sldMkLst>
          <pc:docMk/>
          <pc:sldMk cId="0" sldId="263"/>
        </pc:sldMkLst>
      </pc:sldChg>
      <pc:sldChg chg="modSp ord">
        <pc:chgData name="Arjun V Simha" userId="S::arjunvs@uw.edu::1444d2eb-7da9-47ac-a4ed-5c4157849c21" providerId="AD" clId="Web-{01CA0693-A749-C4A7-26A2-1BE4E2D1E466}" dt="2024-03-11T22:14:37.359" v="677" actId="20577"/>
        <pc:sldMkLst>
          <pc:docMk/>
          <pc:sldMk cId="2114018645" sldId="265"/>
        </pc:sldMkLst>
        <pc:spChg chg="mod">
          <ac:chgData name="Arjun V Simha" userId="S::arjunvs@uw.edu::1444d2eb-7da9-47ac-a4ed-5c4157849c21" providerId="AD" clId="Web-{01CA0693-A749-C4A7-26A2-1BE4E2D1E466}" dt="2024-03-11T22:14:37.359" v="677" actId="20577"/>
          <ac:spMkLst>
            <pc:docMk/>
            <pc:sldMk cId="2114018645" sldId="265"/>
            <ac:spMk id="98" creationId="{00000000-0000-0000-0000-000000000000}"/>
          </ac:spMkLst>
        </pc:spChg>
      </pc:sldChg>
      <pc:sldChg chg="modSp">
        <pc:chgData name="Arjun V Simha" userId="S::arjunvs@uw.edu::1444d2eb-7da9-47ac-a4ed-5c4157849c21" providerId="AD" clId="Web-{01CA0693-A749-C4A7-26A2-1BE4E2D1E466}" dt="2024-03-11T21:46:09.208" v="536" actId="20577"/>
        <pc:sldMkLst>
          <pc:docMk/>
          <pc:sldMk cId="2509906456" sldId="268"/>
        </pc:sldMkLst>
        <pc:spChg chg="mod">
          <ac:chgData name="Arjun V Simha" userId="S::arjunvs@uw.edu::1444d2eb-7da9-47ac-a4ed-5c4157849c21" providerId="AD" clId="Web-{01CA0693-A749-C4A7-26A2-1BE4E2D1E466}" dt="2024-03-11T21:46:09.208" v="536" actId="20577"/>
          <ac:spMkLst>
            <pc:docMk/>
            <pc:sldMk cId="2509906456" sldId="268"/>
            <ac:spMk id="98" creationId="{00000000-0000-0000-0000-000000000000}"/>
          </ac:spMkLst>
        </pc:spChg>
      </pc:sldChg>
      <pc:sldChg chg="del">
        <pc:chgData name="Arjun V Simha" userId="S::arjunvs@uw.edu::1444d2eb-7da9-47ac-a4ed-5c4157849c21" providerId="AD" clId="Web-{01CA0693-A749-C4A7-26A2-1BE4E2D1E466}" dt="2024-03-11T21:31:06.405" v="0"/>
        <pc:sldMkLst>
          <pc:docMk/>
          <pc:sldMk cId="2155082465" sldId="269"/>
        </pc:sldMkLst>
      </pc:sldChg>
      <pc:sldChg chg="modSp">
        <pc:chgData name="Arjun V Simha" userId="S::arjunvs@uw.edu::1444d2eb-7da9-47ac-a4ed-5c4157849c21" providerId="AD" clId="Web-{01CA0693-A749-C4A7-26A2-1BE4E2D1E466}" dt="2024-03-11T21:38:09.947" v="70" actId="20577"/>
        <pc:sldMkLst>
          <pc:docMk/>
          <pc:sldMk cId="973362573" sldId="270"/>
        </pc:sldMkLst>
        <pc:spChg chg="mod">
          <ac:chgData name="Arjun V Simha" userId="S::arjunvs@uw.edu::1444d2eb-7da9-47ac-a4ed-5c4157849c21" providerId="AD" clId="Web-{01CA0693-A749-C4A7-26A2-1BE4E2D1E466}" dt="2024-03-11T21:38:09.947" v="70" actId="20577"/>
          <ac:spMkLst>
            <pc:docMk/>
            <pc:sldMk cId="973362573" sldId="270"/>
            <ac:spMk id="3" creationId="{5EC6D3AE-2FD6-5C97-192B-9927CFE5192A}"/>
          </ac:spMkLst>
        </pc:spChg>
      </pc:sldChg>
      <pc:sldChg chg="modSp">
        <pc:chgData name="Arjun V Simha" userId="S::arjunvs@uw.edu::1444d2eb-7da9-47ac-a4ed-5c4157849c21" providerId="AD" clId="Web-{01CA0693-A749-C4A7-26A2-1BE4E2D1E466}" dt="2024-03-11T22:01:08.261" v="642" actId="20577"/>
        <pc:sldMkLst>
          <pc:docMk/>
          <pc:sldMk cId="1985782854" sldId="274"/>
        </pc:sldMkLst>
        <pc:spChg chg="mod">
          <ac:chgData name="Arjun V Simha" userId="S::arjunvs@uw.edu::1444d2eb-7da9-47ac-a4ed-5c4157849c21" providerId="AD" clId="Web-{01CA0693-A749-C4A7-26A2-1BE4E2D1E466}" dt="2024-03-11T22:01:08.261" v="642" actId="20577"/>
          <ac:spMkLst>
            <pc:docMk/>
            <pc:sldMk cId="1985782854" sldId="274"/>
            <ac:spMk id="2" creationId="{324A4563-E24F-D7BE-7D68-4DE795CFCDE5}"/>
          </ac:spMkLst>
        </pc:spChg>
      </pc:sldChg>
      <pc:sldChg chg="addSp delSp modSp new mod ord modClrScheme chgLayout">
        <pc:chgData name="Arjun V Simha" userId="S::arjunvs@uw.edu::1444d2eb-7da9-47ac-a4ed-5c4157849c21" providerId="AD" clId="Web-{01CA0693-A749-C4A7-26A2-1BE4E2D1E466}" dt="2024-03-11T22:00:31.729" v="635" actId="20577"/>
        <pc:sldMkLst>
          <pc:docMk/>
          <pc:sldMk cId="424426299" sldId="275"/>
        </pc:sldMkLst>
        <pc:spChg chg="mod ord">
          <ac:chgData name="Arjun V Simha" userId="S::arjunvs@uw.edu::1444d2eb-7da9-47ac-a4ed-5c4157849c21" providerId="AD" clId="Web-{01CA0693-A749-C4A7-26A2-1BE4E2D1E466}" dt="2024-03-11T21:53:27.375" v="616"/>
          <ac:spMkLst>
            <pc:docMk/>
            <pc:sldMk cId="424426299" sldId="275"/>
            <ac:spMk id="2" creationId="{F7B55E37-A610-A320-C463-10B54C2BA3B8}"/>
          </ac:spMkLst>
        </pc:spChg>
        <pc:spChg chg="mod ord">
          <ac:chgData name="Arjun V Simha" userId="S::arjunvs@uw.edu::1444d2eb-7da9-47ac-a4ed-5c4157849c21" providerId="AD" clId="Web-{01CA0693-A749-C4A7-26A2-1BE4E2D1E466}" dt="2024-03-11T22:00:31.729" v="635" actId="20577"/>
          <ac:spMkLst>
            <pc:docMk/>
            <pc:sldMk cId="424426299" sldId="275"/>
            <ac:spMk id="3" creationId="{E5F23E70-785E-6E86-64A7-F4B449C7A9E0}"/>
          </ac:spMkLst>
        </pc:spChg>
        <pc:spChg chg="add del mod ord">
          <ac:chgData name="Arjun V Simha" userId="S::arjunvs@uw.edu::1444d2eb-7da9-47ac-a4ed-5c4157849c21" providerId="AD" clId="Web-{01CA0693-A749-C4A7-26A2-1BE4E2D1E466}" dt="2024-03-11T21:53:44.500" v="620"/>
          <ac:spMkLst>
            <pc:docMk/>
            <pc:sldMk cId="424426299" sldId="275"/>
            <ac:spMk id="5" creationId="{CAB91886-118F-024D-466F-082010541556}"/>
          </ac:spMkLst>
        </pc:spChg>
        <pc:picChg chg="add mod">
          <ac:chgData name="Arjun V Simha" userId="S::arjunvs@uw.edu::1444d2eb-7da9-47ac-a4ed-5c4157849c21" providerId="AD" clId="Web-{01CA0693-A749-C4A7-26A2-1BE4E2D1E466}" dt="2024-03-11T21:53:41.875" v="619" actId="14100"/>
          <ac:picMkLst>
            <pc:docMk/>
            <pc:sldMk cId="424426299" sldId="275"/>
            <ac:picMk id="4" creationId="{5678283E-8779-B907-0445-E811BC3274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Cooper</a:t>
            </a:r>
          </a:p>
        </p:txBody>
      </p:sp>
    </p:spTree>
    <p:extLst>
      <p:ext uri="{BB962C8B-B14F-4D97-AF65-F5344CB8AC3E}">
        <p14:creationId xmlns:p14="http://schemas.microsoft.com/office/powerpoint/2010/main" val="1200112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3136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4753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0294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Cooper</a:t>
            </a:r>
          </a:p>
        </p:txBody>
      </p:sp>
    </p:spTree>
    <p:extLst>
      <p:ext uri="{BB962C8B-B14F-4D97-AF65-F5344CB8AC3E}">
        <p14:creationId xmlns:p14="http://schemas.microsoft.com/office/powerpoint/2010/main" val="298304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Cooper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4507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Casey</a:t>
            </a:r>
          </a:p>
        </p:txBody>
      </p:sp>
    </p:spTree>
    <p:extLst>
      <p:ext uri="{BB962C8B-B14F-4D97-AF65-F5344CB8AC3E}">
        <p14:creationId xmlns:p14="http://schemas.microsoft.com/office/powerpoint/2010/main" val="2814607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185cb7c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185cb7c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6627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eedc204f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eedc204f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eedc204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eedc204f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Arjun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feedc204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feedc204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Jarod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185cb7c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185cb7c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Jarod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Jarod</a:t>
            </a:r>
          </a:p>
        </p:txBody>
      </p:sp>
    </p:spTree>
    <p:extLst>
      <p:ext uri="{BB962C8B-B14F-4D97-AF65-F5344CB8AC3E}">
        <p14:creationId xmlns:p14="http://schemas.microsoft.com/office/powerpoint/2010/main" val="107131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eedc204f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eedc204f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Arjun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809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eedc204f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eedc204f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Jarod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Jarod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2527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7240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3849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Cooper</a:t>
            </a:r>
          </a:p>
        </p:txBody>
      </p:sp>
    </p:spTree>
    <p:extLst>
      <p:ext uri="{BB962C8B-B14F-4D97-AF65-F5344CB8AC3E}">
        <p14:creationId xmlns:p14="http://schemas.microsoft.com/office/powerpoint/2010/main" val="357703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7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3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1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422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65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2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8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0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0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3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0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5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ov"/><Relationship Id="rId7" Type="http://schemas.openxmlformats.org/officeDocument/2006/relationships/image" Target="../media/image1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embedded/jetson-nano-developer-kit" TargetMode="External"/><Relationship Id="rId3" Type="http://schemas.openxmlformats.org/officeDocument/2006/relationships/hyperlink" Target="https://www.ydlidar.com/" TargetMode="External"/><Relationship Id="rId7" Type="http://schemas.openxmlformats.org/officeDocument/2006/relationships/hyperlink" Target="https://github.com/JetRacer-Soccer-Leagu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Masonry11/JetRacer-Soccer-League-Year-3" TargetMode="External"/><Relationship Id="rId5" Type="http://schemas.openxmlformats.org/officeDocument/2006/relationships/hyperlink" Target="https://wiki.ros.org/ROS/Tutorials" TargetMode="External"/><Relationship Id="rId4" Type="http://schemas.openxmlformats.org/officeDocument/2006/relationships/hyperlink" Target="https://www.stereolabs.com/products/zed-2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143000" y="1003517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/>
              <a:t>Jet Racer Soccer League with Advanced Sensor Suite</a:t>
            </a:r>
            <a:endParaRPr lang="en" sz="4400">
              <a:ea typeface="Calibri Light"/>
              <a:cs typeface="Calibri Light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369443" y="2572132"/>
            <a:ext cx="6178670" cy="1241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Arjun Simha, Casey Rittenhouse, Cooper Ritter, K Gupta, Julie Ham, Mason Kang, Jarod Marshel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563-E24F-D7BE-7D68-4DE795CF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 Electrical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C9979-E85F-A13A-2504-BEDABFA6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852246"/>
            <a:ext cx="2530503" cy="3344979"/>
          </a:xfrm>
        </p:spPr>
        <p:txBody>
          <a:bodyPr/>
          <a:lstStyle/>
          <a:p>
            <a:pPr marL="0" indent="0">
              <a:buNone/>
            </a:pPr>
            <a:r>
              <a:rPr lang="en-US" sz="1200">
                <a:ea typeface="Calibri"/>
                <a:cs typeface="Arial"/>
              </a:rPr>
              <a:t>Stock:</a:t>
            </a:r>
          </a:p>
          <a:p>
            <a:pPr marL="228600" indent="-228600">
              <a:buFont typeface=""/>
              <a:buChar char="•"/>
            </a:pPr>
            <a:r>
              <a:rPr lang="en-US" sz="1200">
                <a:ea typeface="Calibri"/>
                <a:cs typeface="Arial"/>
              </a:rPr>
              <a:t>Adafruit 16-channel servo driver controls RC throttle (PWM 0) and RC steering (PWM 1).</a:t>
            </a:r>
            <a:endParaRPr lang="en-US" sz="12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200">
                <a:ea typeface="Calibri"/>
                <a:cs typeface="Arial"/>
              </a:rPr>
              <a:t>4-Channel MUX switches between manual and software control.</a:t>
            </a:r>
          </a:p>
          <a:p>
            <a:pPr marL="228600" indent="-228600">
              <a:buFont typeface=""/>
              <a:buChar char="•"/>
            </a:pPr>
            <a:r>
              <a:rPr lang="en-US" sz="1200">
                <a:ea typeface="Calibri"/>
                <a:cs typeface="Arial"/>
              </a:rPr>
              <a:t>Jetson Nano powered by 5V portable power bank, motors by 12V NiMH battery pack.</a:t>
            </a:r>
          </a:p>
          <a:p>
            <a:pPr marL="228600" indent="-228600">
              <a:buFont typeface=""/>
              <a:buChar char="•"/>
            </a:pPr>
            <a:endParaRPr lang="en-US" sz="1200">
              <a:ea typeface="Calibri"/>
              <a:cs typeface="Arial"/>
            </a:endParaRPr>
          </a:p>
          <a:p>
            <a:pPr marL="0" indent="0">
              <a:buNone/>
            </a:pPr>
            <a:r>
              <a:rPr lang="en-US" sz="1200">
                <a:ea typeface="Calibri"/>
                <a:cs typeface="Arial"/>
              </a:rPr>
              <a:t>Changes</a:t>
            </a:r>
          </a:p>
          <a:p>
            <a:pPr marL="228600" indent="-228600">
              <a:buFont typeface=""/>
              <a:buChar char="•"/>
            </a:pPr>
            <a:r>
              <a:rPr lang="en-US" sz="1200">
                <a:ea typeface="Calibri"/>
                <a:cs typeface="Arial"/>
              </a:rPr>
              <a:t>Servo driver PWM2 used to control camera servo, increased to 5V logic and V+.</a:t>
            </a:r>
            <a:endParaRPr lang="en-US" sz="12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200">
                <a:cs typeface="Arial"/>
              </a:rPr>
              <a:t>ZED2 connected by USB.</a:t>
            </a:r>
          </a:p>
          <a:p>
            <a:pPr marL="228600" indent="-228600">
              <a:buFont typeface=""/>
              <a:buChar char="•"/>
            </a:pPr>
            <a:endParaRPr lang="en-US" sz="1200"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en-US" sz="1200">
              <a:cs typeface="Arial"/>
            </a:endParaRPr>
          </a:p>
        </p:txBody>
      </p:sp>
      <p:pic>
        <p:nvPicPr>
          <p:cNvPr id="5" name="Picture 4" descr="A diagram of a servo drive&#10;&#10;Description automatically generated">
            <a:extLst>
              <a:ext uri="{FF2B5EF4-FFF2-40B4-BE49-F238E27FC236}">
                <a16:creationId xmlns:a16="http://schemas.microsoft.com/office/drawing/2014/main" id="{3C54798D-59E7-2CB6-63F9-3EE5D2AD7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" b="-193"/>
          <a:stretch/>
        </p:blipFill>
        <p:spPr>
          <a:xfrm>
            <a:off x="3559418" y="2081169"/>
            <a:ext cx="5545712" cy="2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</a:rPr>
              <a:t>Field</a:t>
            </a:r>
            <a:endParaRPr lang="en-US"/>
          </a:p>
        </p:txBody>
      </p:sp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6721003F-F856-7F4D-7C9A-6EF380E18D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0060" y="1691004"/>
            <a:ext cx="4713879" cy="287869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We constructed a new field for the </a:t>
            </a:r>
            <a:r>
              <a:rPr lang="en-US" sz="1600" err="1"/>
              <a:t>JetRacer</a:t>
            </a:r>
            <a:r>
              <a:rPr lang="en-US" sz="1600"/>
              <a:t> cars to play soccer inside of, using foam poster board.</a:t>
            </a:r>
            <a:endParaRPr lang="en-US" sz="1600">
              <a:ea typeface="Calibri"/>
              <a:cs typeface="Calibri"/>
            </a:endParaRP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Printed 3D brackets for stands to hold up the walls and connect the walls to the goals on each side. </a:t>
            </a:r>
            <a:endParaRPr lang="en-US" sz="1600">
              <a:ea typeface="Calibri"/>
              <a:cs typeface="Calibri"/>
            </a:endParaRP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ea typeface="Calibri"/>
              <a:cs typeface="Calibri"/>
            </a:endParaRP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/>
              <a:t>Future work:</a:t>
            </a:r>
            <a:r>
              <a:rPr lang="en-US" sz="1600"/>
              <a:t> Going to abuse test the field with the cars and the soccer ball running into the walls. </a:t>
            </a:r>
            <a:endParaRPr lang="en-US" sz="1600">
              <a:ea typeface="Calibri"/>
              <a:cs typeface="Calibri"/>
            </a:endParaRP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Test the ZED camera's depth sensing and CV in the field to make sure the white walls work well with our sensors.</a:t>
            </a:r>
            <a:endParaRPr lang="en-US" sz="1600">
              <a:ea typeface="Calibri"/>
              <a:cs typeface="Calibri"/>
            </a:endParaRP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ea typeface="Calibri"/>
              <a:cs typeface="Calibri"/>
            </a:endParaRP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ea typeface="Calibri"/>
              <a:cs typeface="Calibri"/>
            </a:endParaRPr>
          </a:p>
        </p:txBody>
      </p:sp>
      <p:pic>
        <p:nvPicPr>
          <p:cNvPr id="11" name="Picture 10" descr="A person standing in a room with a hexagon shaped box&#10;&#10;Description automatically generated">
            <a:extLst>
              <a:ext uri="{FF2B5EF4-FFF2-40B4-BE49-F238E27FC236}">
                <a16:creationId xmlns:a16="http://schemas.microsoft.com/office/drawing/2014/main" id="{7C719E0B-C519-0E51-E3D7-73949432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92" y="611781"/>
            <a:ext cx="3283384" cy="43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2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</a:rPr>
              <a:t>Computer Vision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657519" y="1900107"/>
            <a:ext cx="2969271" cy="2585874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514350" indent="-285750">
              <a:spcAft>
                <a:spcPts val="600"/>
              </a:spcAft>
            </a:pPr>
            <a:r>
              <a:rPr lang="en-US" sz="1600"/>
              <a:t>Used previous team's YOLOv7 object detection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/>
              <a:t>Implement object following from scratch: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/>
              <a:t>Find x-offset from the center of the ball's bounding box to center of camera's FOV.</a:t>
            </a:r>
            <a:endParaRPr lang="en-US" sz="1600">
              <a:ea typeface="Calibri" panose="020F0502020204030204"/>
              <a:cs typeface="Calibri" panose="020F0502020204030204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/>
              <a:t>Pass that to ROS and the control servos to reduce offset to 0 through PID.</a:t>
            </a:r>
            <a:endParaRPr lang="en-US" sz="1600">
              <a:ea typeface="Calibri"/>
              <a:cs typeface="Calibri"/>
            </a:endParaRPr>
          </a:p>
        </p:txBody>
      </p:sp>
      <p:pic>
        <p:nvPicPr>
          <p:cNvPr id="2" name="Picture 1" descr="A computer screen with a football ball&#10;&#10;Description automatically generated">
            <a:extLst>
              <a:ext uri="{FF2B5EF4-FFF2-40B4-BE49-F238E27FC236}">
                <a16:creationId xmlns:a16="http://schemas.microsoft.com/office/drawing/2014/main" id="{6AEBA778-4E19-92D5-7231-EC4BC050C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05" b="-1"/>
          <a:stretch/>
        </p:blipFill>
        <p:spPr>
          <a:xfrm>
            <a:off x="4088319" y="1053321"/>
            <a:ext cx="4666971" cy="3577445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16932" y="4394121"/>
            <a:ext cx="4669847" cy="92522"/>
            <a:chOff x="7015162" y="5858828"/>
            <a:chExt cx="4300544" cy="123363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6124EC-1D65-DA87-53B5-A18CE7782633}"/>
              </a:ext>
            </a:extLst>
          </p:cNvPr>
          <p:cNvSpPr txBox="1"/>
          <p:nvPr/>
        </p:nvSpPr>
        <p:spPr>
          <a:xfrm>
            <a:off x="5078568" y="3861727"/>
            <a:ext cx="19969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>
                <a:solidFill>
                  <a:srgbClr val="FF0000"/>
                </a:solidFill>
              </a:rPr>
              <a:t>Ball bounding box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B7E67D-54A1-297B-802C-F82114EEBA1E}"/>
              </a:ext>
            </a:extLst>
          </p:cNvPr>
          <p:cNvCxnSpPr/>
          <p:nvPr/>
        </p:nvCxnSpPr>
        <p:spPr>
          <a:xfrm flipV="1">
            <a:off x="6532891" y="3689410"/>
            <a:ext cx="493863" cy="207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61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</a:rPr>
              <a:t>Computer Vision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657519" y="1813843"/>
            <a:ext cx="2725883" cy="2736836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514350" indent="-285750">
              <a:spcAft>
                <a:spcPts val="600"/>
              </a:spcAft>
            </a:pPr>
            <a:r>
              <a:rPr lang="en-US" sz="1600"/>
              <a:t>New sensor: ZED2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/>
              <a:t>Used ZED SDK's YOLOv8 object detection algorithm trained on COCO dataset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/>
              <a:t>Detects sports ball through same object following method described on previous slide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 u="sng"/>
              <a:t>Future work:</a:t>
            </a:r>
            <a:r>
              <a:rPr lang="en-US" sz="1600"/>
              <a:t> create new dataset, improve current YOLO model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  <a:buSzPts val="1100"/>
            </a:pP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  <a:buSzPts val="1100"/>
            </a:pPr>
            <a:endParaRPr lang="en-US" sz="1600">
              <a:ea typeface="Calibri"/>
              <a:cs typeface="Calibri"/>
            </a:endParaRPr>
          </a:p>
        </p:txBody>
      </p:sp>
      <p:pic>
        <p:nvPicPr>
          <p:cNvPr id="3" name="Picture 2" descr="A computer screen with a picture of a room with a computer&#10;&#10;Description automatically generated">
            <a:extLst>
              <a:ext uri="{FF2B5EF4-FFF2-40B4-BE49-F238E27FC236}">
                <a16:creationId xmlns:a16="http://schemas.microsoft.com/office/drawing/2014/main" id="{B26B5E02-FABD-EC9A-8793-E4DF989B0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77" r="7479" b="5558"/>
          <a:stretch/>
        </p:blipFill>
        <p:spPr>
          <a:xfrm>
            <a:off x="3816932" y="1342435"/>
            <a:ext cx="4666034" cy="3069987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16932" y="4394121"/>
            <a:ext cx="4669847" cy="92522"/>
            <a:chOff x="7015162" y="5858828"/>
            <a:chExt cx="4300544" cy="12336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659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ROS</a:t>
            </a:r>
            <a:r>
              <a:rPr lang="en-US"/>
              <a:t>    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550" y="1848352"/>
            <a:ext cx="3314565" cy="280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>
                <a:cs typeface="Calibri"/>
              </a:rPr>
              <a:t>Setup ROS Melodic for hardware abstraction and streamline communication between processes</a:t>
            </a:r>
            <a:endParaRPr lang="en" sz="1400">
              <a:ea typeface="+mn-lt"/>
              <a:cs typeface="+mn-lt"/>
            </a:endParaRPr>
          </a:p>
          <a:p>
            <a:r>
              <a:rPr lang="en" sz="1400">
                <a:ea typeface="+mn-lt"/>
                <a:cs typeface="+mn-lt"/>
              </a:rPr>
              <a:t>Created </a:t>
            </a:r>
            <a:r>
              <a:rPr lang="en" sz="1400" err="1">
                <a:ea typeface="+mn-lt"/>
                <a:cs typeface="+mn-lt"/>
              </a:rPr>
              <a:t>JetRacer</a:t>
            </a:r>
            <a:r>
              <a:rPr lang="en" sz="1400">
                <a:ea typeface="+mn-lt"/>
                <a:cs typeface="+mn-lt"/>
              </a:rPr>
              <a:t> package</a:t>
            </a:r>
          </a:p>
          <a:p>
            <a:r>
              <a:rPr lang="en" sz="1400">
                <a:ea typeface="+mn-lt"/>
                <a:cs typeface="+mn-lt"/>
              </a:rPr>
              <a:t>Navigation node uses </a:t>
            </a:r>
            <a:r>
              <a:rPr lang="en" sz="1400" err="1">
                <a:ea typeface="+mn-lt"/>
                <a:cs typeface="+mn-lt"/>
              </a:rPr>
              <a:t>NVIDIA_Racecar</a:t>
            </a:r>
            <a:r>
              <a:rPr lang="en" sz="1400">
                <a:ea typeface="+mn-lt"/>
                <a:cs typeface="+mn-lt"/>
              </a:rPr>
              <a:t> and Racecar script for movement</a:t>
            </a:r>
          </a:p>
          <a:p>
            <a:r>
              <a:rPr lang="en" sz="1400">
                <a:ea typeface="+mn-lt"/>
                <a:cs typeface="+mn-lt"/>
              </a:rPr>
              <a:t>Created keyboard tele-op node to test movement and camera swivel</a:t>
            </a:r>
          </a:p>
          <a:p>
            <a:r>
              <a:rPr lang="en" sz="1400">
                <a:ea typeface="+mn-lt"/>
                <a:cs typeface="+mn-lt"/>
              </a:rPr>
              <a:t>Configured launch file for efficient startup</a:t>
            </a:r>
          </a:p>
          <a:p>
            <a:r>
              <a:rPr lang="en" sz="1400">
                <a:ea typeface="+mn-lt"/>
                <a:cs typeface="+mn-lt"/>
              </a:rPr>
              <a:t>CV interpreter node uses camera bounding box error to control servo</a:t>
            </a:r>
          </a:p>
          <a:p>
            <a:endParaRPr lang="en" sz="1600"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7E152-6F85-DC94-E95C-03DF415B2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7" t="287"/>
          <a:stretch/>
        </p:blipFill>
        <p:spPr>
          <a:xfrm>
            <a:off x="4856957" y="1135775"/>
            <a:ext cx="3688097" cy="36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Future ROS Work</a:t>
            </a:r>
            <a:r>
              <a:rPr lang="en-US"/>
              <a:t>    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698753" y="2049674"/>
            <a:ext cx="4126226" cy="2065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 sz="1600">
              <a:ea typeface="Calibri"/>
              <a:cs typeface="Calibri"/>
            </a:endParaRPr>
          </a:p>
          <a:p>
            <a:r>
              <a:rPr lang="en" sz="1600"/>
              <a:t>Convert current ROS structure to ROS noetic</a:t>
            </a:r>
            <a:endParaRPr lang="en" sz="1600">
              <a:ea typeface="Calibri" panose="020F0502020204030204"/>
              <a:cs typeface="Calibri" panose="020F0502020204030204"/>
            </a:endParaRP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Implement ZED ROS integration </a:t>
            </a: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Further tune steering with CV</a:t>
            </a: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Implement on other cars</a:t>
            </a: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Update to Ubuntu 20.04</a:t>
            </a:r>
          </a:p>
        </p:txBody>
      </p:sp>
      <p:pic>
        <p:nvPicPr>
          <p:cNvPr id="3" name="Picture 2" descr="A diagram of a computer hardware software&#10;&#10;Description automatically generated">
            <a:extLst>
              <a:ext uri="{FF2B5EF4-FFF2-40B4-BE49-F238E27FC236}">
                <a16:creationId xmlns:a16="http://schemas.microsoft.com/office/drawing/2014/main" id="{083F2219-EB07-1A43-A29A-02006EE6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7" t="287"/>
          <a:stretch/>
        </p:blipFill>
        <p:spPr>
          <a:xfrm>
            <a:off x="4723935" y="1116068"/>
            <a:ext cx="3688097" cy="36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8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A059A-6A11-65AC-24D5-749DCA5A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Ball Following </a:t>
            </a:r>
            <a:endParaRPr lang="en-US"/>
          </a:p>
        </p:txBody>
      </p:sp>
      <p:pic>
        <p:nvPicPr>
          <p:cNvPr id="4" name="Picture 3" descr="A graph of a ball&#10;&#10;Description automatically generated">
            <a:extLst>
              <a:ext uri="{FF2B5EF4-FFF2-40B4-BE49-F238E27FC236}">
                <a16:creationId xmlns:a16="http://schemas.microsoft.com/office/drawing/2014/main" id="{A57D5891-EF14-938F-60F3-4A39A5FB6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16" y="1396571"/>
            <a:ext cx="4677647" cy="2764838"/>
          </a:xfrm>
          <a:prstGeom prst="rect">
            <a:avLst/>
          </a:prstGeom>
        </p:spPr>
      </p:pic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01561305-B25F-011F-ED77-6B9538692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7030" y="2099631"/>
            <a:ext cx="2868061" cy="2065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Converted location from CV to error from middle of the screen in pixels.</a:t>
            </a:r>
            <a:endParaRPr lang="en-US" sz="1600">
              <a:ea typeface="Calibri"/>
              <a:cs typeface="Calibri"/>
            </a:endParaRP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Wrote error output to text file.</a:t>
            </a: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Utilized ROS structure to update servo position from error when txt file was updated.</a:t>
            </a:r>
          </a:p>
        </p:txBody>
      </p:sp>
    </p:spTree>
    <p:extLst>
      <p:ext uri="{BB962C8B-B14F-4D97-AF65-F5344CB8AC3E}">
        <p14:creationId xmlns:p14="http://schemas.microsoft.com/office/powerpoint/2010/main" val="163180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Demo/Results</a:t>
            </a:r>
            <a:endParaRPr/>
          </a:p>
        </p:txBody>
      </p:sp>
      <p:pic>
        <p:nvPicPr>
          <p:cNvPr id="2" name="IMG_3424">
            <a:hlinkClick r:id="" action="ppaction://media"/>
            <a:extLst>
              <a:ext uri="{FF2B5EF4-FFF2-40B4-BE49-F238E27FC236}">
                <a16:creationId xmlns:a16="http://schemas.microsoft.com/office/drawing/2014/main" id="{4BBD9F1C-8834-0712-BA94-1B70B85A9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84576" y="482002"/>
            <a:ext cx="2383047" cy="4298111"/>
          </a:xfrm>
          <a:prstGeom prst="rect">
            <a:avLst/>
          </a:prstGeom>
        </p:spPr>
      </p:pic>
      <p:pic>
        <p:nvPicPr>
          <p:cNvPr id="4" name="IMG_3426">
            <a:hlinkClick r:id="" action="ppaction://media"/>
            <a:extLst>
              <a:ext uri="{FF2B5EF4-FFF2-40B4-BE49-F238E27FC236}">
                <a16:creationId xmlns:a16="http://schemas.microsoft.com/office/drawing/2014/main" id="{F0F359AE-CEF2-60DA-EF1D-1BA2AEC2AC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83943" y="482002"/>
            <a:ext cx="2383047" cy="4298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D892-D059-793C-2C8E-F8135E406C20}"/>
              </a:ext>
            </a:extLst>
          </p:cNvPr>
          <p:cNvSpPr txBox="1"/>
          <p:nvPr/>
        </p:nvSpPr>
        <p:spPr>
          <a:xfrm>
            <a:off x="3030966" y="4778987"/>
            <a:ext cx="258909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ZED2 YOLOv8 ball following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DC62F-8ACE-918D-8632-61D7267C4F03}"/>
              </a:ext>
            </a:extLst>
          </p:cNvPr>
          <p:cNvSpPr txBox="1"/>
          <p:nvPr/>
        </p:nvSpPr>
        <p:spPr>
          <a:xfrm>
            <a:off x="6087248" y="4778987"/>
            <a:ext cx="228834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YOLOv7 ball following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Unity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B9046-6940-9914-5CF6-D965E3B22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338" y="1659370"/>
            <a:ext cx="7688700" cy="2619807"/>
          </a:xfrm>
        </p:spPr>
        <p:txBody>
          <a:bodyPr/>
          <a:lstStyle/>
          <a:p>
            <a:r>
              <a:rPr lang="en-US" sz="1600">
                <a:ea typeface="+mn-lt"/>
                <a:cs typeface="+mn-lt"/>
              </a:rPr>
              <a:t>Initial attempts to reproduce the 2v2 simulations were hindered by corrupted files from last year's GitHub</a:t>
            </a:r>
            <a:endParaRPr lang="en-US" sz="1600">
              <a:ea typeface="Calibri" panose="020F0502020204030204"/>
              <a:cs typeface="Calibri" panose="020F0502020204030204"/>
            </a:endParaRPr>
          </a:p>
          <a:p>
            <a:r>
              <a:rPr lang="en-US" sz="1600">
                <a:ea typeface="+mn-lt"/>
                <a:cs typeface="+mn-lt"/>
              </a:rPr>
              <a:t>Pivoted to using Unity's ML agent code, successfully running and training our agents in these scenarios, as shown here</a:t>
            </a:r>
            <a:endParaRPr lang="en-US" sz="1600">
              <a:ea typeface="Calibri" panose="020F0502020204030204"/>
              <a:cs typeface="Calibri" panose="020F0502020204030204"/>
            </a:endParaRPr>
          </a:p>
          <a:p>
            <a:endParaRPr lang="en-US" sz="16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Recording 2024-03-11 201610">
            <a:hlinkClick r:id="" action="ppaction://media"/>
            <a:extLst>
              <a:ext uri="{FF2B5EF4-FFF2-40B4-BE49-F238E27FC236}">
                <a16:creationId xmlns:a16="http://schemas.microsoft.com/office/drawing/2014/main" id="{CE96342F-E949-2718-B301-AB04794A27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0787" y="2791659"/>
            <a:ext cx="4806084" cy="22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0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667E-4E33-7717-4D70-5229A6A0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19" y="556043"/>
            <a:ext cx="2784420" cy="1212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</a:rPr>
              <a:t>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163E6-7B07-0609-0B00-A6EACF0A6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57" y="1900107"/>
            <a:ext cx="3233750" cy="31208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14350" indent="-285750">
              <a:lnSpc>
                <a:spcPct val="110000"/>
              </a:lnSpc>
              <a:spcAft>
                <a:spcPts val="600"/>
              </a:spcAft>
            </a:pPr>
            <a:r>
              <a:rPr lang="en-US" sz="1600">
                <a:ea typeface="+mn-lt"/>
                <a:cs typeface="+mn-lt"/>
              </a:rPr>
              <a:t>I designed a larger simulation with extra agents for better data, though real-life application would be 2v2.</a:t>
            </a:r>
            <a:endParaRPr lang="en-US" sz="1600">
              <a:cs typeface="Calibri"/>
            </a:endParaRPr>
          </a:p>
          <a:p>
            <a:pPr marL="514350" indent="-285750">
              <a:lnSpc>
                <a:spcPct val="110000"/>
              </a:lnSpc>
              <a:spcAft>
                <a:spcPts val="600"/>
              </a:spcAft>
            </a:pPr>
            <a:r>
              <a:rPr lang="en-US" sz="1600"/>
              <a:t>Redesigned the field to match the dimensions of the field in real life. 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lnSpc>
                <a:spcPct val="110000"/>
              </a:lnSpc>
              <a:spcAft>
                <a:spcPts val="600"/>
              </a:spcAft>
            </a:pPr>
            <a:r>
              <a:rPr lang="en-US" sz="1600">
                <a:ea typeface="Calibri"/>
                <a:cs typeface="Calibri"/>
              </a:rPr>
              <a:t>However, the </a:t>
            </a:r>
            <a:r>
              <a:rPr lang="en-US" sz="1600" err="1">
                <a:ea typeface="Calibri"/>
                <a:cs typeface="Calibri"/>
              </a:rPr>
              <a:t>JetRacer</a:t>
            </a:r>
            <a:r>
              <a:rPr lang="en-US" sz="1600">
                <a:ea typeface="Calibri"/>
                <a:cs typeface="Calibri"/>
              </a:rPr>
              <a:t> cars are far less agile with a large turning radius, so I managed to adjust their movement parameters, and no horizontal movements for them. </a:t>
            </a:r>
          </a:p>
          <a:p>
            <a:pPr marL="514350" indent="-285750">
              <a:lnSpc>
                <a:spcPct val="110000"/>
              </a:lnSpc>
              <a:spcAft>
                <a:spcPts val="600"/>
              </a:spcAft>
            </a:pPr>
            <a:endParaRPr lang="en-US" sz="1600">
              <a:cs typeface="Calibri"/>
            </a:endParaRPr>
          </a:p>
        </p:txBody>
      </p:sp>
      <p:pic>
        <p:nvPicPr>
          <p:cNvPr id="4" name="Picture 3" descr="Image 2">
            <a:extLst>
              <a:ext uri="{FF2B5EF4-FFF2-40B4-BE49-F238E27FC236}">
                <a16:creationId xmlns:a16="http://schemas.microsoft.com/office/drawing/2014/main" id="{0D6FB04E-1D18-DA83-D9C9-C95723546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218" y="1649690"/>
            <a:ext cx="2362121" cy="1033935"/>
          </a:xfrm>
          <a:prstGeom prst="rect">
            <a:avLst/>
          </a:prstGeom>
        </p:spPr>
      </p:pic>
      <p:pic>
        <p:nvPicPr>
          <p:cNvPr id="5" name="Picture 4" descr="Image 3">
            <a:extLst>
              <a:ext uri="{FF2B5EF4-FFF2-40B4-BE49-F238E27FC236}">
                <a16:creationId xmlns:a16="http://schemas.microsoft.com/office/drawing/2014/main" id="{A339DD24-BDF9-6059-E144-9E71789A6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980" y="1649436"/>
            <a:ext cx="2362713" cy="1034189"/>
          </a:xfrm>
          <a:prstGeom prst="rect">
            <a:avLst/>
          </a:prstGeom>
        </p:spPr>
      </p:pic>
      <p:pic>
        <p:nvPicPr>
          <p:cNvPr id="7" name="Recording 2024-03-11 200620">
            <a:hlinkClick r:id="" action="ppaction://media"/>
            <a:extLst>
              <a:ext uri="{FF2B5EF4-FFF2-40B4-BE49-F238E27FC236}">
                <a16:creationId xmlns:a16="http://schemas.microsoft.com/office/drawing/2014/main" id="{F5F65AE8-B7EC-BB9C-C25B-BAC807E068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27787" y="2760078"/>
            <a:ext cx="2987420" cy="168219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3CBC6B0-2F3C-B3F5-3080-F63C7F9D4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079" y="2760080"/>
            <a:ext cx="2355716" cy="168531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2CC9F2B-E219-AF55-BBE8-372B5AC60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053149"/>
            <a:ext cx="9144000" cy="92524"/>
            <a:chOff x="1" y="6737460"/>
            <a:chExt cx="12192000" cy="1233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56E449-1EFC-16B5-CB11-7E6A8BBBC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734DB8-CD27-D04F-74D4-3AC47BA0B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27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877919"/>
            <a:ext cx="4033257" cy="2999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>
                <a:cs typeface="Calibri"/>
              </a:rPr>
              <a:t>This project aims to develop artificially intelligent agents using four </a:t>
            </a:r>
            <a:r>
              <a:rPr lang="en" sz="1600" err="1">
                <a:cs typeface="Calibri"/>
              </a:rPr>
              <a:t>JetRacer</a:t>
            </a:r>
            <a:r>
              <a:rPr lang="en" sz="1600">
                <a:cs typeface="Calibri"/>
              </a:rPr>
              <a:t> cars to compete in a 2v2 soccer environment. This year we were tasked to implement a new sensor to improve this soccer play.</a:t>
            </a:r>
            <a:endParaRPr lang="en" sz="1600">
              <a:ea typeface="Calibri"/>
              <a:cs typeface="Calibri"/>
            </a:endParaRPr>
          </a:p>
          <a:p>
            <a:pPr marL="146050" indent="0">
              <a:buNone/>
            </a:pPr>
            <a:endParaRPr lang="en" sz="1600">
              <a:ea typeface="Calibri"/>
              <a:cs typeface="Calibri"/>
            </a:endParaRPr>
          </a:p>
          <a:p>
            <a:r>
              <a:rPr lang="en" sz="1600">
                <a:cs typeface="Calibri"/>
              </a:rPr>
              <a:t>Deliverables: videos demonstrating basic movement, image recognition, and cooperative/competitive capabilities, open-source guide for agent recreation, transportable soccer arena.</a:t>
            </a:r>
            <a:endParaRPr lang="en-US" sz="3200">
              <a:cs typeface="Calibri"/>
            </a:endParaRPr>
          </a:p>
          <a:p>
            <a:endParaRPr lang="en" sz="1600">
              <a:ea typeface="Calibri"/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3BA9308-6DA0-30A8-AC06-92AC3E85D3AF}"/>
              </a:ext>
            </a:extLst>
          </p:cNvPr>
          <p:cNvSpPr/>
          <p:nvPr/>
        </p:nvSpPr>
        <p:spPr>
          <a:xfrm>
            <a:off x="5058407" y="1878120"/>
            <a:ext cx="1035169" cy="66854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ea typeface="Calibri"/>
                <a:cs typeface="Calibri"/>
              </a:rPr>
              <a:t>DeepSoccer</a:t>
            </a:r>
            <a:r>
              <a:rPr lang="en-US" sz="1200">
                <a:ea typeface="Calibri"/>
                <a:cs typeface="Calibri"/>
              </a:rPr>
              <a:t> Simulation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EC9A61-CD46-E4D6-D3F1-63BC98EAAE35}"/>
              </a:ext>
            </a:extLst>
          </p:cNvPr>
          <p:cNvSpPr/>
          <p:nvPr/>
        </p:nvSpPr>
        <p:spPr>
          <a:xfrm>
            <a:off x="5058407" y="2913290"/>
            <a:ext cx="1035169" cy="66854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Object Detection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FA6A27-4578-4689-CFE8-EFE41118B3AF}"/>
              </a:ext>
            </a:extLst>
          </p:cNvPr>
          <p:cNvSpPr/>
          <p:nvPr/>
        </p:nvSpPr>
        <p:spPr>
          <a:xfrm>
            <a:off x="6514114" y="1878120"/>
            <a:ext cx="1035169" cy="66854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2v2 Soccer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91C661-37DD-B225-8BD5-6BF2DD021AD5}"/>
              </a:ext>
            </a:extLst>
          </p:cNvPr>
          <p:cNvSpPr/>
          <p:nvPr/>
        </p:nvSpPr>
        <p:spPr>
          <a:xfrm>
            <a:off x="5058406" y="3926893"/>
            <a:ext cx="1035169" cy="6685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New Sensor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3757AE-5855-0039-A928-5908347E5C62}"/>
              </a:ext>
            </a:extLst>
          </p:cNvPr>
          <p:cNvSpPr/>
          <p:nvPr/>
        </p:nvSpPr>
        <p:spPr>
          <a:xfrm>
            <a:off x="7883558" y="2913290"/>
            <a:ext cx="1035169" cy="66854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Basic Motion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EDC3A3-03AD-6EEF-73A0-39C0F5AF3667}"/>
              </a:ext>
            </a:extLst>
          </p:cNvPr>
          <p:cNvSpPr/>
          <p:nvPr/>
        </p:nvSpPr>
        <p:spPr>
          <a:xfrm>
            <a:off x="6514114" y="2913290"/>
            <a:ext cx="1035169" cy="66854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Object Following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FDA6AC-43C4-248D-C4E1-E712E453D7A4}"/>
              </a:ext>
            </a:extLst>
          </p:cNvPr>
          <p:cNvCxnSpPr/>
          <p:nvPr/>
        </p:nvCxnSpPr>
        <p:spPr>
          <a:xfrm flipV="1">
            <a:off x="7015432" y="2554497"/>
            <a:ext cx="8626" cy="390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BCBEA9-D571-F815-031A-41B9C57684B6}"/>
              </a:ext>
            </a:extLst>
          </p:cNvPr>
          <p:cNvCxnSpPr>
            <a:cxnSpLocks/>
          </p:cNvCxnSpPr>
          <p:nvPr/>
        </p:nvCxnSpPr>
        <p:spPr>
          <a:xfrm flipV="1">
            <a:off x="5581290" y="3578885"/>
            <a:ext cx="8626" cy="390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140989-994C-50DF-23AB-0DAE5E1B1E9F}"/>
              </a:ext>
            </a:extLst>
          </p:cNvPr>
          <p:cNvCxnSpPr>
            <a:cxnSpLocks/>
          </p:cNvCxnSpPr>
          <p:nvPr/>
        </p:nvCxnSpPr>
        <p:spPr>
          <a:xfrm flipH="1">
            <a:off x="7552426" y="3246767"/>
            <a:ext cx="325647" cy="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3D3048-2189-8C9B-EEFC-87EAF7E9BF78}"/>
              </a:ext>
            </a:extLst>
          </p:cNvPr>
          <p:cNvCxnSpPr>
            <a:cxnSpLocks/>
          </p:cNvCxnSpPr>
          <p:nvPr/>
        </p:nvCxnSpPr>
        <p:spPr>
          <a:xfrm flipV="1">
            <a:off x="6098875" y="3255393"/>
            <a:ext cx="418380" cy="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BD1639-2F00-D0AB-15F2-97F9E0BE6C18}"/>
              </a:ext>
            </a:extLst>
          </p:cNvPr>
          <p:cNvCxnSpPr>
            <a:cxnSpLocks/>
          </p:cNvCxnSpPr>
          <p:nvPr/>
        </p:nvCxnSpPr>
        <p:spPr>
          <a:xfrm flipV="1">
            <a:off x="6098875" y="2209440"/>
            <a:ext cx="418380" cy="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667E-4E33-7717-4D70-5229A6A0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19" y="556043"/>
            <a:ext cx="2784420" cy="1212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</a:rPr>
              <a:t>Unity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CC9F2B-E219-AF55-BBE8-372B5AC60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053149"/>
            <a:ext cx="9144000" cy="92524"/>
            <a:chOff x="1" y="6737460"/>
            <a:chExt cx="12192000" cy="1233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56E449-1EFC-16B5-CB11-7E6A8BBBC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734DB8-CD27-D04F-74D4-3AC47BA0B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669BDE-7692-1DC3-EB3F-E07380B4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202" y="2105406"/>
            <a:ext cx="2571750" cy="2558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From the training fields, we can get the following data to potentially use on the cars IRL.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u="sng"/>
              <a:t>Future work:</a:t>
            </a:r>
            <a:r>
              <a:rPr lang="en-US" sz="1400"/>
              <a:t> focused on creating a pipeline to integrate this data into actual cars for simulation-like movement.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501C04-62C9-0809-AC15-0D723D9F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482" y="652293"/>
            <a:ext cx="5164666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56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Gantt Chart for Spring Quarter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71514-CADA-BC1F-BA24-B1A1FB97D4F2}"/>
              </a:ext>
            </a:extLst>
          </p:cNvPr>
          <p:cNvSpPr txBox="1"/>
          <p:nvPr/>
        </p:nvSpPr>
        <p:spPr>
          <a:xfrm>
            <a:off x="539151" y="1941881"/>
            <a:ext cx="81873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Calibri"/>
                <a:cs typeface="Calibri"/>
              </a:rPr>
              <a:t>Goal for next quarter: </a:t>
            </a:r>
            <a:r>
              <a:rPr lang="en-US" sz="1600">
                <a:latin typeface="Calibri"/>
                <a:cs typeface="Calibri"/>
              </a:rPr>
              <a:t>Focus on improving image recognition, soccer strategy, and implementing the system onto more cars</a:t>
            </a:r>
            <a:endParaRPr lang="en-US"/>
          </a:p>
        </p:txBody>
      </p:sp>
      <p:pic>
        <p:nvPicPr>
          <p:cNvPr id="6" name="Picture 5" descr="A screenshot of a calendar&#10;&#10;Description automatically generated">
            <a:extLst>
              <a:ext uri="{FF2B5EF4-FFF2-40B4-BE49-F238E27FC236}">
                <a16:creationId xmlns:a16="http://schemas.microsoft.com/office/drawing/2014/main" id="{B52111B1-466B-F0C1-F59D-C0D6FC02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001"/>
            <a:ext cx="9144000" cy="22120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729450" y="1801613"/>
            <a:ext cx="7688700" cy="3070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/>
              <a:t>LIDAR: </a:t>
            </a:r>
            <a:r>
              <a:rPr lang="en-US" sz="1400">
                <a:hlinkClick r:id="rId3"/>
              </a:rPr>
              <a:t>https://www.ydlidar.com/</a:t>
            </a:r>
            <a:endParaRPr lang="en-US" sz="1400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/>
              <a:t>ZED 2: </a:t>
            </a:r>
            <a:r>
              <a:rPr lang="en-US" sz="1400">
                <a:hlinkClick r:id="rId4"/>
              </a:rPr>
              <a:t>https://www.stereolabs.com/products/zed-2</a:t>
            </a:r>
            <a:r>
              <a:rPr lang="en-US" sz="1400"/>
              <a:t> </a:t>
            </a:r>
            <a:endParaRPr lang="en-US" sz="1400">
              <a:cs typeface="Calibri"/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/>
              <a:t>ROS Wiki: </a:t>
            </a:r>
            <a:r>
              <a:rPr lang="en-US" sz="1400">
                <a:hlinkClick r:id="rId5"/>
              </a:rPr>
              <a:t>https://wiki.ros.org/ROS/Tutorials</a:t>
            </a:r>
            <a:r>
              <a:rPr lang="en-US" sz="1400"/>
              <a:t> </a:t>
            </a:r>
            <a:endParaRPr lang="en-US" sz="1400">
              <a:cs typeface="Calibri"/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 err="1"/>
              <a:t>JetRacer</a:t>
            </a:r>
            <a:r>
              <a:rPr lang="en-US" sz="1400"/>
              <a:t> Soccer League Year 3 Github: </a:t>
            </a:r>
            <a:r>
              <a:rPr lang="en-US" sz="1400">
                <a:hlinkClick r:id="rId6"/>
              </a:rPr>
              <a:t>https://github.com/Masonry11/JetRacer-Soccer-League-Year-3</a:t>
            </a:r>
            <a:endParaRPr lang="en-US" sz="1400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 err="1"/>
              <a:t>JetRacer</a:t>
            </a:r>
            <a:r>
              <a:rPr lang="en-US" sz="1400"/>
              <a:t> Soccer League Year 1 and Year 2 </a:t>
            </a:r>
            <a:r>
              <a:rPr lang="en-US" sz="1400" err="1"/>
              <a:t>Github</a:t>
            </a:r>
            <a:r>
              <a:rPr lang="en-US" sz="1400"/>
              <a:t>: </a:t>
            </a:r>
            <a:r>
              <a:rPr lang="en-US" sz="1400">
                <a:hlinkClick r:id="rId7"/>
              </a:rPr>
              <a:t>https://github.com/JetRacer-Soccer-League</a:t>
            </a:r>
            <a:r>
              <a:rPr lang="en-US" sz="1400"/>
              <a:t> </a:t>
            </a:r>
            <a:endParaRPr lang="en-US" sz="1400">
              <a:cs typeface="Calibri"/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/>
              <a:t>NVIDIA Jetson Nano: </a:t>
            </a:r>
            <a:r>
              <a:rPr lang="en-US" sz="1400">
                <a:hlinkClick r:id="rId8"/>
              </a:rPr>
              <a:t>https://developer.nvidia.com/embedded/jetson-nano-developer-kit</a:t>
            </a:r>
            <a:r>
              <a:rPr lang="en-US" sz="1400"/>
              <a:t> </a:t>
            </a:r>
            <a:endParaRPr lang="en-US" sz="1400">
              <a:cs typeface="Calibri"/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-US" sz="1400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-US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400">
                <a:ea typeface="Calibri"/>
                <a:cs typeface="Calibri"/>
              </a:rPr>
              <a:t>Thanks for listening!</a:t>
            </a:r>
            <a:br>
              <a:rPr lang="en-US" sz="1400">
                <a:ea typeface="Calibri"/>
                <a:cs typeface="Calibri"/>
              </a:rPr>
            </a:br>
            <a:br>
              <a:rPr lang="en-US" sz="1400">
                <a:ea typeface="Calibri"/>
                <a:cs typeface="Calibri"/>
              </a:rPr>
            </a:br>
            <a:r>
              <a:rPr lang="en-US" sz="1400">
                <a:ea typeface="Calibri"/>
                <a:cs typeface="Calibri"/>
              </a:rPr>
              <a:t>Feel free to ask any questions.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8B97-1D9F-7980-C0B3-CD1FC855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Capstone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6D3AE-2FD6-5C97-192B-9927CFE51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906347"/>
            <a:ext cx="7688700" cy="270320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sz="1800"/>
              <a:t>Built and gained basic motion of 4 </a:t>
            </a:r>
            <a:r>
              <a:rPr lang="en-US" sz="1800" err="1"/>
              <a:t>JetRacer</a:t>
            </a:r>
            <a:r>
              <a:rPr lang="en-US" sz="1800"/>
              <a:t> cars.</a:t>
            </a:r>
            <a:endParaRPr lang="en-US" sz="1800"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-US" sz="1800"/>
              <a:t>Implemented object detection model that identifies a soccer ball, opponent, and goal.</a:t>
            </a:r>
            <a:endParaRPr lang="en-US" sz="1800"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-US" sz="1800"/>
              <a:t>Implemented software to follow a ball.</a:t>
            </a:r>
            <a:endParaRPr lang="en-US" sz="1800"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-US" sz="1800"/>
              <a:t>Started on Unity simulation to train agents to compete in a 2v2 soccer match.</a:t>
            </a:r>
            <a:endParaRPr lang="en-US" sz="1800"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-US" sz="1800"/>
              <a:t>Created a GitHub page documenting instructions to setup </a:t>
            </a:r>
            <a:r>
              <a:rPr lang="en-US" sz="1800" err="1"/>
              <a:t>JetRacer</a:t>
            </a:r>
            <a:r>
              <a:rPr lang="en-US" sz="1800"/>
              <a:t> cars.</a:t>
            </a:r>
            <a:endParaRPr lang="en-US" sz="180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36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2021725"/>
            <a:ext cx="7688700" cy="2579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800">
                <a:latin typeface="Calibri"/>
                <a:ea typeface="Calibri"/>
                <a:cs typeface="Calibri"/>
              </a:rPr>
              <a:t>Cars are based on an RC car with throttle and steering control.</a:t>
            </a:r>
            <a:endParaRPr lang="en-US"/>
          </a:p>
          <a:p>
            <a:pPr>
              <a:lnSpc>
                <a:spcPct val="100000"/>
              </a:lnSpc>
            </a:pPr>
            <a:r>
              <a:rPr lang="en" sz="1800">
                <a:latin typeface="Calibri"/>
                <a:ea typeface="Calibri"/>
                <a:cs typeface="Calibri"/>
              </a:rPr>
              <a:t>A MUX is used to select between remote and software control</a:t>
            </a:r>
          </a:p>
          <a:p>
            <a:pPr>
              <a:lnSpc>
                <a:spcPct val="100000"/>
              </a:lnSpc>
            </a:pPr>
            <a:r>
              <a:rPr lang="en" sz="1800">
                <a:latin typeface="Calibri"/>
                <a:ea typeface="Calibri"/>
                <a:cs typeface="Calibri"/>
              </a:rPr>
              <a:t>Jetson Nano performs CV to determine ball distance and position</a:t>
            </a:r>
          </a:p>
          <a:p>
            <a:pPr>
              <a:lnSpc>
                <a:spcPct val="100000"/>
              </a:lnSpc>
            </a:pPr>
            <a:r>
              <a:rPr lang="en" sz="1800">
                <a:latin typeface="Calibri"/>
                <a:ea typeface="Calibri"/>
                <a:cs typeface="Calibri"/>
              </a:rPr>
              <a:t>Car steers towards ball and strikes it in the desired direction</a:t>
            </a:r>
          </a:p>
          <a:p>
            <a:pPr>
              <a:lnSpc>
                <a:spcPct val="100000"/>
              </a:lnSpc>
            </a:pPr>
            <a:r>
              <a:rPr lang="en" sz="1800">
                <a:latin typeface="Calibri"/>
                <a:ea typeface="Calibri"/>
                <a:cs typeface="Calibri"/>
              </a:rPr>
              <a:t>Team split into 4 sub-groups: Sensor, Computer Vision, ROS, Unity.</a:t>
            </a:r>
          </a:p>
        </p:txBody>
      </p:sp>
    </p:spTree>
    <p:extLst>
      <p:ext uri="{BB962C8B-B14F-4D97-AF65-F5344CB8AC3E}">
        <p14:creationId xmlns:p14="http://schemas.microsoft.com/office/powerpoint/2010/main" val="366162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2021725"/>
            <a:ext cx="7688700" cy="2736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" sz="1600" b="1">
                <a:latin typeface="Calibri"/>
                <a:ea typeface="Calibri"/>
                <a:cs typeface="Calibri"/>
              </a:rPr>
              <a:t>To achieve this, we used a combination of the following hardware and software tools:</a:t>
            </a:r>
            <a:endParaRPr lang="en-US" sz="1600" b="1">
              <a:latin typeface="Calibri"/>
              <a:ea typeface="Calibri"/>
              <a:cs typeface="Calibri"/>
            </a:endParaRPr>
          </a:p>
          <a:p>
            <a:pPr marL="431800" indent="-285750"/>
            <a:r>
              <a:rPr lang="en" sz="1400" err="1">
                <a:latin typeface="Calibri"/>
                <a:ea typeface="+mn-lt"/>
                <a:cs typeface="Calibri"/>
              </a:rPr>
              <a:t>PyTorch</a:t>
            </a:r>
            <a:endParaRPr lang="en" sz="1400" err="1">
              <a:latin typeface="Calibri"/>
              <a:ea typeface="Calibri"/>
              <a:cs typeface="Calibri"/>
            </a:endParaRPr>
          </a:p>
          <a:p>
            <a:pPr marL="431800" indent="-285750"/>
            <a:r>
              <a:rPr lang="en" sz="1400">
                <a:latin typeface="Calibri"/>
                <a:ea typeface="Calibri"/>
                <a:cs typeface="Calibri"/>
              </a:rPr>
              <a:t>YOLOv8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Unity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Nvidia Jetson Nano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Zed2 Stereo Camera</a:t>
            </a:r>
          </a:p>
          <a:p>
            <a:r>
              <a:rPr lang="en" sz="1400" err="1">
                <a:latin typeface="Calibri"/>
                <a:ea typeface="Calibri"/>
                <a:cs typeface="Calibri"/>
              </a:rPr>
              <a:t>YDLiDAR</a:t>
            </a:r>
            <a:r>
              <a:rPr lang="en" sz="1400">
                <a:latin typeface="Calibri"/>
                <a:ea typeface="Calibri"/>
                <a:cs typeface="Calibri"/>
              </a:rPr>
              <a:t> X4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Servo Motor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Python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ROS Melodic/Noetic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Tamaya RC Cars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Motor Drivers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Arduino (for testing)</a:t>
            </a:r>
            <a:endParaRPr lang="en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Sensors – LiDAR 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773321"/>
            <a:ext cx="3699517" cy="2985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/>
              <a:t>We performed initial sensor testing with the </a:t>
            </a:r>
            <a:r>
              <a:rPr lang="en" sz="1400" err="1"/>
              <a:t>YDLiDAR</a:t>
            </a:r>
            <a:r>
              <a:rPr lang="en" sz="1400"/>
              <a:t> X4.</a:t>
            </a:r>
          </a:p>
          <a:p>
            <a:r>
              <a:rPr lang="en" sz="1400">
                <a:ea typeface="Calibri"/>
                <a:cs typeface="Calibri"/>
              </a:rPr>
              <a:t>Used RVIZ to evaluate qualitative performance.</a:t>
            </a:r>
          </a:p>
          <a:p>
            <a:endParaRPr lang="en" sz="1400"/>
          </a:p>
          <a:p>
            <a:pPr>
              <a:lnSpc>
                <a:spcPct val="100000"/>
              </a:lnSpc>
            </a:pPr>
            <a:r>
              <a:rPr lang="en" sz="1400" b="1"/>
              <a:t>Pros </a:t>
            </a:r>
            <a:r>
              <a:rPr lang="en" sz="1400"/>
              <a:t>– Relatively low cost, worked with ROS, integrated into Hector SLAM</a:t>
            </a:r>
            <a:endParaRPr lang="en" sz="1400"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" sz="1400" b="1"/>
              <a:t>Cons </a:t>
            </a:r>
            <a:r>
              <a:rPr lang="en" sz="1400"/>
              <a:t>– Not enough points, low frequency refresh rate, hard to mount, don't have odometry data for proper SLAM, couldn't see ball</a:t>
            </a:r>
            <a:endParaRPr lang="en" sz="1400">
              <a:ea typeface="Calibri"/>
              <a:cs typeface="Calibri"/>
            </a:endParaRPr>
          </a:p>
        </p:txBody>
      </p:sp>
      <p:pic>
        <p:nvPicPr>
          <p:cNvPr id="2" name="Picture 1" descr="A computer screen with a drawing on it&#10;&#10;Description automatically generated">
            <a:extLst>
              <a:ext uri="{FF2B5EF4-FFF2-40B4-BE49-F238E27FC236}">
                <a16:creationId xmlns:a16="http://schemas.microsoft.com/office/drawing/2014/main" id="{EB112B49-ADDB-8DF5-A69A-7B6CD7D0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3" y="1857280"/>
            <a:ext cx="1786834" cy="1717519"/>
          </a:xfrm>
          <a:prstGeom prst="rect">
            <a:avLst/>
          </a:prstGeom>
        </p:spPr>
      </p:pic>
      <p:pic>
        <p:nvPicPr>
          <p:cNvPr id="3" name="Picture 2" descr="A laptops and a device on a table&#10;&#10;Description automatically generated">
            <a:extLst>
              <a:ext uri="{FF2B5EF4-FFF2-40B4-BE49-F238E27FC236}">
                <a16:creationId xmlns:a16="http://schemas.microsoft.com/office/drawing/2014/main" id="{15EC253F-96C4-1269-F555-A0B65492B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38" y="1849406"/>
            <a:ext cx="2300807" cy="172760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8D70D62-315D-DDCB-92FA-C69B6D21C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188" y="3656387"/>
            <a:ext cx="2085788" cy="130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1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Sensors – AI Stereo Camera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773321"/>
            <a:ext cx="3699517" cy="2985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>
                <a:ea typeface="Calibri"/>
                <a:cs typeface="Calibri"/>
              </a:rPr>
              <a:t>Started testing the Zed camera with the YoloV8 and the COCO dataset to find the sport ball and track it.</a:t>
            </a:r>
          </a:p>
          <a:p>
            <a:r>
              <a:rPr lang="en" sz="1400">
                <a:ea typeface="Calibri"/>
                <a:cs typeface="Calibri"/>
              </a:rPr>
              <a:t>We use a servo motor to turn the zed camera on the X-axis to look around and find the soccer ball on the field.</a:t>
            </a:r>
          </a:p>
          <a:p>
            <a:pPr marL="146050" indent="0">
              <a:buNone/>
            </a:pPr>
            <a:endParaRPr lang="en" sz="1400">
              <a:ea typeface="Calibri"/>
              <a:cs typeface="Calibri"/>
            </a:endParaRPr>
          </a:p>
          <a:p>
            <a:r>
              <a:rPr lang="en" sz="1400" u="sng">
                <a:ea typeface="Calibri"/>
                <a:cs typeface="Calibri"/>
              </a:rPr>
              <a:t>Future work: </a:t>
            </a:r>
            <a:r>
              <a:rPr lang="en" sz="1400">
                <a:ea typeface="Calibri"/>
                <a:cs typeface="Calibri"/>
              </a:rPr>
              <a:t>continue to work on making the object detection smoother for the zed camera and the CV system.</a:t>
            </a:r>
          </a:p>
          <a:p>
            <a:r>
              <a:rPr lang="en" sz="1400">
                <a:ea typeface="Calibri"/>
                <a:cs typeface="Calibri"/>
              </a:rPr>
              <a:t>Find a more stable power source to run the Jetson and the Zed camera at the same time.</a:t>
            </a:r>
          </a:p>
          <a:p>
            <a:r>
              <a:rPr lang="en" sz="1400">
                <a:ea typeface="Calibri"/>
                <a:cs typeface="Calibri"/>
              </a:rPr>
              <a:t>Looking into upgrading to the Jetson Orin Nano to get better framerate on the Zed. </a:t>
            </a:r>
          </a:p>
          <a:p>
            <a:endParaRPr lang="en" sz="1400">
              <a:ea typeface="Calibri"/>
              <a:cs typeface="Calibri"/>
            </a:endParaRPr>
          </a:p>
        </p:txBody>
      </p:sp>
      <p:pic>
        <p:nvPicPr>
          <p:cNvPr id="2" name="Picture 1" descr="A black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523A93AE-7929-B037-84C4-1A7158A8C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07" y="1469934"/>
            <a:ext cx="3641511" cy="1131282"/>
          </a:xfrm>
          <a:prstGeom prst="rect">
            <a:avLst/>
          </a:prstGeom>
        </p:spPr>
      </p:pic>
      <p:pic>
        <p:nvPicPr>
          <p:cNvPr id="3" name="Picture 2" descr="A black rectangular object with two eyes&#10;&#10;Description automatically generated">
            <a:extLst>
              <a:ext uri="{FF2B5EF4-FFF2-40B4-BE49-F238E27FC236}">
                <a16:creationId xmlns:a16="http://schemas.microsoft.com/office/drawing/2014/main" id="{6ACE453E-625D-2306-BC34-22C1CB34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025" y="2751246"/>
            <a:ext cx="2997687" cy="22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1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ea typeface="+mj-lt"/>
                <a:cs typeface="+mj-lt"/>
              </a:rPr>
              <a:t>Sensor Trade Study</a:t>
            </a:r>
            <a:endParaRPr lang="en-US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>
              <a:ea typeface="Calibri Light"/>
              <a:cs typeface="Calibri Light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82D7DB5-1E2E-D146-6102-101833E9E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28" y="1923615"/>
            <a:ext cx="5875113" cy="302646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FD1276-D6F9-DCC2-C290-951ED62AFEC9}"/>
              </a:ext>
            </a:extLst>
          </p:cNvPr>
          <p:cNvSpPr txBox="1">
            <a:spLocks/>
          </p:cNvSpPr>
          <p:nvPr/>
        </p:nvSpPr>
        <p:spPr>
          <a:xfrm>
            <a:off x="865877" y="1854455"/>
            <a:ext cx="2206652" cy="3191617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457200" lvl="0" indent="-311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>
                <a:cs typeface="Calibri"/>
              </a:rPr>
              <a:t>We performed a trade study weighing the pros and cons of different sensors</a:t>
            </a:r>
          </a:p>
          <a:p>
            <a:pPr>
              <a:buClrTx/>
            </a:pPr>
            <a:r>
              <a:rPr lang="en-US" sz="1400">
                <a:ea typeface="Calibri"/>
                <a:cs typeface="Calibri"/>
              </a:rPr>
              <a:t>Overall, we found that the Zed 2 sensor had more pros than cons.</a:t>
            </a:r>
          </a:p>
          <a:p>
            <a:pPr>
              <a:buClrTx/>
            </a:pPr>
            <a:r>
              <a:rPr lang="en-US" sz="1400">
                <a:ea typeface="Calibri"/>
                <a:cs typeface="Calibri"/>
              </a:rPr>
              <a:t>The only con for the Zed 2 is the cost, however we have the budget to purchase them.</a:t>
            </a:r>
          </a:p>
          <a:p>
            <a:pPr>
              <a:buClrTx/>
            </a:pPr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660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563-E24F-D7BE-7D68-4DE795CF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RC Mechanical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C9979-E85F-A13A-2504-BEDABFA6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847320"/>
            <a:ext cx="3112964" cy="2266026"/>
          </a:xfrm>
        </p:spPr>
        <p:txBody>
          <a:bodyPr/>
          <a:lstStyle/>
          <a:p>
            <a:r>
              <a:rPr lang="en-US" sz="1600">
                <a:ea typeface="Calibri"/>
                <a:cs typeface="Calibri"/>
              </a:rPr>
              <a:t>Designed new 3D printed </a:t>
            </a:r>
            <a:r>
              <a:rPr lang="en-US" sz="1600">
                <a:ea typeface="+mn-lt"/>
                <a:cs typeface="+mn-lt"/>
              </a:rPr>
              <a:t>chassis, servo mount, and ZED2 mount.</a:t>
            </a:r>
          </a:p>
          <a:p>
            <a:r>
              <a:rPr lang="en-US" sz="1600">
                <a:cs typeface="Calibri" panose="020F0502020204030204"/>
              </a:rPr>
              <a:t>Red and blue filament to aid CV.</a:t>
            </a:r>
          </a:p>
          <a:p>
            <a:r>
              <a:rPr lang="en-US" sz="1600">
                <a:cs typeface="Calibri" panose="020F0502020204030204"/>
              </a:rPr>
              <a:t>Mounted electronics using M2 hex standoffs instead of double-sided tape.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0ACA5-C744-A973-5354-72BA718CD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8" t="3881" r="9162" b="4110"/>
          <a:stretch/>
        </p:blipFill>
        <p:spPr>
          <a:xfrm>
            <a:off x="3579347" y="2963674"/>
            <a:ext cx="2163362" cy="1994338"/>
          </a:xfrm>
          <a:prstGeom prst="rect">
            <a:avLst/>
          </a:prstGeom>
        </p:spPr>
      </p:pic>
      <p:pic>
        <p:nvPicPr>
          <p:cNvPr id="8" name="Picture 7" descr="A red and black electronic device&#10;&#10;Description automatically generated">
            <a:extLst>
              <a:ext uri="{FF2B5EF4-FFF2-40B4-BE49-F238E27FC236}">
                <a16:creationId xmlns:a16="http://schemas.microsoft.com/office/drawing/2014/main" id="{065307BC-B415-D989-320C-D623AB3DD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3" t="8081" r="7295" b="14141"/>
          <a:stretch/>
        </p:blipFill>
        <p:spPr>
          <a:xfrm>
            <a:off x="5899952" y="2961563"/>
            <a:ext cx="3061051" cy="1994601"/>
          </a:xfrm>
          <a:prstGeom prst="rect">
            <a:avLst/>
          </a:prstGeom>
        </p:spPr>
      </p:pic>
      <p:pic>
        <p:nvPicPr>
          <p:cNvPr id="4" name="Picture 3" descr="A red and black device on wheels&#10;&#10;Description automatically generated">
            <a:extLst>
              <a:ext uri="{FF2B5EF4-FFF2-40B4-BE49-F238E27FC236}">
                <a16:creationId xmlns:a16="http://schemas.microsoft.com/office/drawing/2014/main" id="{9899B4F7-99CC-D63E-259A-B86D0D3E6F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" t="13950" r="108" b="33901"/>
          <a:stretch/>
        </p:blipFill>
        <p:spPr>
          <a:xfrm>
            <a:off x="5297292" y="792081"/>
            <a:ext cx="2932844" cy="20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2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C85C64ABE68439CEB533939FF0C16" ma:contentTypeVersion="15" ma:contentTypeDescription="Create a new document." ma:contentTypeScope="" ma:versionID="0883bccc45898e24edea525f2d8adf20">
  <xsd:schema xmlns:xsd="http://www.w3.org/2001/XMLSchema" xmlns:xs="http://www.w3.org/2001/XMLSchema" xmlns:p="http://schemas.microsoft.com/office/2006/metadata/properties" xmlns:ns2="74a3c7f9-2169-4bfe-bde9-9e0cb0b49461" xmlns:ns3="a92cc30b-d92a-4e1c-aa4c-42d7d96b06ec" targetNamespace="http://schemas.microsoft.com/office/2006/metadata/properties" ma:root="true" ma:fieldsID="4e2906ed258a8d2745bfaab8c0da65e7" ns2:_="" ns3:_="">
    <xsd:import namespace="74a3c7f9-2169-4bfe-bde9-9e0cb0b49461"/>
    <xsd:import namespace="a92cc30b-d92a-4e1c-aa4c-42d7d96b0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3c7f9-2169-4bfe-bde9-9e0cb0b49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cc30b-d92a-4e1c-aa4c-42d7d96b06e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01cfd43-78b3-4016-b7d7-627827b48454}" ma:internalName="TaxCatchAll" ma:showField="CatchAllData" ma:web="a92cc30b-d92a-4e1c-aa4c-42d7d96b0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2cc30b-d92a-4e1c-aa4c-42d7d96b06ec" xsi:nil="true"/>
    <lcf76f155ced4ddcb4097134ff3c332f xmlns="74a3c7f9-2169-4bfe-bde9-9e0cb0b4946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47D3D39-3333-40BA-BA05-0EEB525646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DD6589-4632-4BA5-BF70-ACA1666B3AAF}">
  <ds:schemaRefs>
    <ds:schemaRef ds:uri="74a3c7f9-2169-4bfe-bde9-9e0cb0b49461"/>
    <ds:schemaRef ds:uri="a92cc30b-d92a-4e1c-aa4c-42d7d96b06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C20722-01A8-4296-9D70-C73A05EE3DF8}">
  <ds:schemaRefs>
    <ds:schemaRef ds:uri="74a3c7f9-2169-4bfe-bde9-9e0cb0b49461"/>
    <ds:schemaRef ds:uri="a92cc30b-d92a-4e1c-aa4c-42d7d96b06e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Jet Racer Soccer League with Advanced Sensor Suite</vt:lpstr>
      <vt:lpstr>Problem Statement</vt:lpstr>
      <vt:lpstr>Previous Capstone Progress</vt:lpstr>
      <vt:lpstr>Implementation</vt:lpstr>
      <vt:lpstr>Implementation</vt:lpstr>
      <vt:lpstr>Sensors – LiDAR </vt:lpstr>
      <vt:lpstr>Sensors – AI Stereo Camera</vt:lpstr>
      <vt:lpstr>Sensor Trade Study </vt:lpstr>
      <vt:lpstr>RC Mechanical Design</vt:lpstr>
      <vt:lpstr>RC Electrical Design</vt:lpstr>
      <vt:lpstr>Field</vt:lpstr>
      <vt:lpstr>Computer Vision</vt:lpstr>
      <vt:lpstr>Computer Vision</vt:lpstr>
      <vt:lpstr>ROS    </vt:lpstr>
      <vt:lpstr>Future ROS Work    </vt:lpstr>
      <vt:lpstr>Ball Following </vt:lpstr>
      <vt:lpstr>Demo/Results</vt:lpstr>
      <vt:lpstr>Unity</vt:lpstr>
      <vt:lpstr>Unity</vt:lpstr>
      <vt:lpstr>Unity</vt:lpstr>
      <vt:lpstr>Gantt Chart for Spring Quarter</vt:lpstr>
      <vt:lpstr>References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revision>1</cp:revision>
  <dcterms:modified xsi:type="dcterms:W3CDTF">2024-03-12T05:49:04Z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0x0101007E9C85C64ABE68439CEB533939FF0C16</vt:lpwstr>
  </property>
  <property fmtid="{D5CDD505-2E9C-101B-9397-08002B2CF9AE}" pid="3" name="MediaServiceImageTags">
    <vt:lpwstr/>
  </property>
</Properties>
</file>